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7" r:id="rId2"/>
    <p:sldId id="256" r:id="rId3"/>
    <p:sldId id="471" r:id="rId4"/>
    <p:sldId id="472" r:id="rId5"/>
    <p:sldId id="473" r:id="rId6"/>
    <p:sldId id="474" r:id="rId7"/>
    <p:sldId id="475" r:id="rId8"/>
    <p:sldId id="476" r:id="rId9"/>
    <p:sldId id="258" r:id="rId10"/>
    <p:sldId id="1885" r:id="rId11"/>
    <p:sldId id="311" r:id="rId12"/>
    <p:sldId id="312" r:id="rId13"/>
    <p:sldId id="313" r:id="rId14"/>
    <p:sldId id="314" r:id="rId15"/>
    <p:sldId id="315" r:id="rId16"/>
    <p:sldId id="316" r:id="rId17"/>
    <p:sldId id="260" r:id="rId18"/>
    <p:sldId id="1871" r:id="rId19"/>
    <p:sldId id="1875" r:id="rId20"/>
    <p:sldId id="1874" r:id="rId21"/>
    <p:sldId id="266" r:id="rId22"/>
    <p:sldId id="1863" r:id="rId23"/>
    <p:sldId id="1864" r:id="rId24"/>
    <p:sldId id="261" r:id="rId25"/>
    <p:sldId id="1846" r:id="rId26"/>
    <p:sldId id="1847" r:id="rId27"/>
    <p:sldId id="1848" r:id="rId28"/>
    <p:sldId id="1849" r:id="rId29"/>
    <p:sldId id="1878" r:id="rId30"/>
    <p:sldId id="259" r:id="rId31"/>
    <p:sldId id="1819" r:id="rId32"/>
    <p:sldId id="1820" r:id="rId33"/>
    <p:sldId id="1821" r:id="rId34"/>
    <p:sldId id="1822" r:id="rId35"/>
    <p:sldId id="262" r:id="rId36"/>
    <p:sldId id="1861" r:id="rId37"/>
    <p:sldId id="1862" r:id="rId38"/>
    <p:sldId id="264" r:id="rId39"/>
    <p:sldId id="1854" r:id="rId40"/>
    <p:sldId id="1858" r:id="rId41"/>
    <p:sldId id="1857" r:id="rId42"/>
    <p:sldId id="1859" r:id="rId43"/>
    <p:sldId id="1856" r:id="rId44"/>
    <p:sldId id="1860" r:id="rId45"/>
    <p:sldId id="265" r:id="rId46"/>
    <p:sldId id="1835" r:id="rId47"/>
    <p:sldId id="1836" r:id="rId48"/>
    <p:sldId id="1837" r:id="rId49"/>
    <p:sldId id="1838" r:id="rId50"/>
    <p:sldId id="1839" r:id="rId51"/>
    <p:sldId id="1840" r:id="rId52"/>
    <p:sldId id="1841" r:id="rId53"/>
    <p:sldId id="1842" r:id="rId54"/>
    <p:sldId id="1843" r:id="rId55"/>
    <p:sldId id="1845" r:id="rId56"/>
    <p:sldId id="268" r:id="rId57"/>
    <p:sldId id="269" r:id="rId58"/>
    <p:sldId id="1850" r:id="rId59"/>
    <p:sldId id="1851" r:id="rId60"/>
    <p:sldId id="1852" r:id="rId61"/>
    <p:sldId id="1853" r:id="rId62"/>
    <p:sldId id="271" r:id="rId63"/>
    <p:sldId id="1865" r:id="rId64"/>
    <p:sldId id="1866" r:id="rId65"/>
    <p:sldId id="272" r:id="rId66"/>
    <p:sldId id="1827" r:id="rId67"/>
    <p:sldId id="1828" r:id="rId68"/>
    <p:sldId id="1829" r:id="rId69"/>
    <p:sldId id="1830" r:id="rId70"/>
    <p:sldId id="1831" r:id="rId71"/>
    <p:sldId id="1832" r:id="rId72"/>
    <p:sldId id="1833" r:id="rId73"/>
    <p:sldId id="1834" r:id="rId74"/>
    <p:sldId id="273" r:id="rId75"/>
    <p:sldId id="274" r:id="rId76"/>
    <p:sldId id="1867" r:id="rId77"/>
    <p:sldId id="1870" r:id="rId78"/>
    <p:sldId id="1869" r:id="rId79"/>
    <p:sldId id="1877" r:id="rId80"/>
    <p:sldId id="470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F35C4-F4B2-421B-91C4-68F83C975823}" v="2" dt="2024-11-23T07:32:53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6109D-8CD7-4ECC-B581-4B821523F3B5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8A8F7-F997-4BFC-928D-FFDAB0EA5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97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8A8F7-F997-4BFC-928D-FFDAB0EA5DD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003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575BDC35-D3C3-FE64-8B01-3F5BF9CA3D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CC8C5076-99F3-09F4-4A60-0ADEFFD544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6E28BEA7-A323-FF1C-654E-5C9F84230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D70A52-F45F-4F07-AB19-5532534C1370}" type="slidenum">
              <a:rPr lang="nl-NL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>
            <a:extLst>
              <a:ext uri="{FF2B5EF4-FFF2-40B4-BE49-F238E27FC236}">
                <a16:creationId xmlns:a16="http://schemas.microsoft.com/office/drawing/2014/main" id="{ADAF4AE0-9965-CC9A-DC5E-933B00AC6D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>
            <a:extLst>
              <a:ext uri="{FF2B5EF4-FFF2-40B4-BE49-F238E27FC236}">
                <a16:creationId xmlns:a16="http://schemas.microsoft.com/office/drawing/2014/main" id="{F00E1ADD-B7AA-0B3C-30F9-C15052C775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8436" name="Tijdelijke aanduiding voor dianummer 3">
            <a:extLst>
              <a:ext uri="{FF2B5EF4-FFF2-40B4-BE49-F238E27FC236}">
                <a16:creationId xmlns:a16="http://schemas.microsoft.com/office/drawing/2014/main" id="{5DF71DE9-3EBE-09B3-4887-E7DD14286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9145B7-2E78-4893-8B69-92FC9531C60F}" type="slidenum">
              <a:rPr lang="nl-NL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id="{C605ABF6-DFE1-42E9-A390-EB5E81E41B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>
            <a:extLst>
              <a:ext uri="{FF2B5EF4-FFF2-40B4-BE49-F238E27FC236}">
                <a16:creationId xmlns:a16="http://schemas.microsoft.com/office/drawing/2014/main" id="{39FC0811-72B0-AE68-547C-970FCBC47D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56D6EE25-0796-E130-7791-5F169844F6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364EBA-7B20-4C89-B200-53367176051A}" type="slidenum">
              <a:rPr lang="nl-NL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>
            <a:extLst>
              <a:ext uri="{FF2B5EF4-FFF2-40B4-BE49-F238E27FC236}">
                <a16:creationId xmlns:a16="http://schemas.microsoft.com/office/drawing/2014/main" id="{22A19064-28DB-A70C-DD0B-A024D913FB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Tijdelijke aanduiding voor notities 2">
            <a:extLst>
              <a:ext uri="{FF2B5EF4-FFF2-40B4-BE49-F238E27FC236}">
                <a16:creationId xmlns:a16="http://schemas.microsoft.com/office/drawing/2014/main" id="{89C5CA89-4E15-77DB-E777-9E76C7D480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4580" name="Tijdelijke aanduiding voor dianummer 3">
            <a:extLst>
              <a:ext uri="{FF2B5EF4-FFF2-40B4-BE49-F238E27FC236}">
                <a16:creationId xmlns:a16="http://schemas.microsoft.com/office/drawing/2014/main" id="{BE0541D4-F4B7-CA75-D1CA-5FABDF3B5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ACAB2A-176F-4C90-B8F8-FF023C9D985F}" type="slidenum">
              <a:rPr lang="nl-NL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-afbeelding 1">
            <a:extLst>
              <a:ext uri="{FF2B5EF4-FFF2-40B4-BE49-F238E27FC236}">
                <a16:creationId xmlns:a16="http://schemas.microsoft.com/office/drawing/2014/main" id="{6AF20532-9CEC-32AB-7625-52D50FF204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Tijdelijke aanduiding voor notities 2">
            <a:extLst>
              <a:ext uri="{FF2B5EF4-FFF2-40B4-BE49-F238E27FC236}">
                <a16:creationId xmlns:a16="http://schemas.microsoft.com/office/drawing/2014/main" id="{D8AFD017-1D8B-E79B-F9AD-9CC3A491A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5124" name="Tijdelijke aanduiding voor dianummer 3">
            <a:extLst>
              <a:ext uri="{FF2B5EF4-FFF2-40B4-BE49-F238E27FC236}">
                <a16:creationId xmlns:a16="http://schemas.microsoft.com/office/drawing/2014/main" id="{C02EEEF1-1E95-F44D-930F-FAD0F670B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E1A0B04-2152-44C3-B63D-D712EFCFCD75}" type="slidenum">
              <a:rPr lang="nl-NL" altLang="nl-NL" sz="1200"/>
              <a:pPr eaLnBrk="1" hangingPunct="1"/>
              <a:t>58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A49F9692-BFFA-301F-1B4A-5E4A724D86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85A5ED94-FF55-F5B8-1947-10276C91B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31C960E8-E3E9-76B4-1936-97C669690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FAAC829-57C1-4CDA-8C13-E44A302D7783}" type="slidenum">
              <a:rPr lang="nl-NL" altLang="nl-NL" sz="1200"/>
              <a:pPr eaLnBrk="1" hangingPunct="1"/>
              <a:t>59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-afbeelding 1">
            <a:extLst>
              <a:ext uri="{FF2B5EF4-FFF2-40B4-BE49-F238E27FC236}">
                <a16:creationId xmlns:a16="http://schemas.microsoft.com/office/drawing/2014/main" id="{32B69315-A28F-0747-4A6A-9FF0262CC4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Tijdelijke aanduiding voor notities 2">
            <a:extLst>
              <a:ext uri="{FF2B5EF4-FFF2-40B4-BE49-F238E27FC236}">
                <a16:creationId xmlns:a16="http://schemas.microsoft.com/office/drawing/2014/main" id="{FB7FFFEB-C094-CE1F-DD11-84618DCA1E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5124" name="Tijdelijke aanduiding voor dianummer 3">
            <a:extLst>
              <a:ext uri="{FF2B5EF4-FFF2-40B4-BE49-F238E27FC236}">
                <a16:creationId xmlns:a16="http://schemas.microsoft.com/office/drawing/2014/main" id="{C7B530CE-F7D5-878B-96FF-2140F472A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B675F4C-D025-49E4-8FC7-1993E5499A36}" type="slidenum">
              <a:rPr lang="nl-NL" altLang="nl-NL" sz="1200"/>
              <a:pPr eaLnBrk="1" hangingPunct="1"/>
              <a:t>60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BF068558-AFC4-011D-1107-5580931BEA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A7A065BB-AD4A-EA3C-DD55-A67DE10C6C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D7EE90A4-AF2C-CC72-D275-A1C6177CD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A0C75E4-2593-43AA-9EC3-1A1E0E6D5B79}" type="slidenum">
              <a:rPr lang="nl-NL" altLang="nl-NL" sz="1200"/>
              <a:pPr eaLnBrk="1" hangingPunct="1"/>
              <a:t>61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8A8F7-F997-4BFC-928D-FFDAB0EA5DD9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53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8A8F7-F997-4BFC-928D-FFDAB0EA5DD9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1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>
            <a:extLst>
              <a:ext uri="{FF2B5EF4-FFF2-40B4-BE49-F238E27FC236}">
                <a16:creationId xmlns:a16="http://schemas.microsoft.com/office/drawing/2014/main" id="{985CB8F2-DFA6-FAF4-B99E-D031E7E1A3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>
            <a:extLst>
              <a:ext uri="{FF2B5EF4-FFF2-40B4-BE49-F238E27FC236}">
                <a16:creationId xmlns:a16="http://schemas.microsoft.com/office/drawing/2014/main" id="{2BCB3202-C64A-593D-73EF-1147388187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100" name="Tijdelijke aanduiding voor dianummer 3">
            <a:extLst>
              <a:ext uri="{FF2B5EF4-FFF2-40B4-BE49-F238E27FC236}">
                <a16:creationId xmlns:a16="http://schemas.microsoft.com/office/drawing/2014/main" id="{1ECA875A-CBDC-637B-EF2F-FE6CB05599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0E1EB0-D6D1-4430-8E42-F216B854DFD8}" type="slidenum">
              <a:rPr lang="nl-NL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CC31A579-F32C-A75F-2A76-E239253D5A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1DA5A45F-66BF-F620-9FE3-9C47C1AF7A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A3F50C02-472D-E348-2909-5DA003761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0C72E4-10E5-4890-9A3C-F0650E0272B1}" type="slidenum">
              <a:rPr lang="nl-NL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>
            <a:extLst>
              <a:ext uri="{FF2B5EF4-FFF2-40B4-BE49-F238E27FC236}">
                <a16:creationId xmlns:a16="http://schemas.microsoft.com/office/drawing/2014/main" id="{E0E82A7D-9407-86F5-B9F6-A94BFEDB87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>
            <a:extLst>
              <a:ext uri="{FF2B5EF4-FFF2-40B4-BE49-F238E27FC236}">
                <a16:creationId xmlns:a16="http://schemas.microsoft.com/office/drawing/2014/main" id="{39DD9F28-01D3-AF93-9CCE-59020646B6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8196" name="Tijdelijke aanduiding voor dianummer 3">
            <a:extLst>
              <a:ext uri="{FF2B5EF4-FFF2-40B4-BE49-F238E27FC236}">
                <a16:creationId xmlns:a16="http://schemas.microsoft.com/office/drawing/2014/main" id="{B04F73AB-0C80-EFA5-F8E0-7E3B0BB2FB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3C6F1D-CC12-454C-B607-3415E6C5E7FF}" type="slidenum">
              <a:rPr lang="nl-NL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90D2B5FB-4DFD-1D71-AD4A-7348C81E1D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EB7E458E-182B-C5AC-6AB3-AE641F125D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7C9D7927-86A4-91C5-935B-5E91865A5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B0BC11-30FF-49BC-A3C3-50AC9DC75405}" type="slidenum">
              <a:rPr lang="nl-NL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DECF80CB-B79B-731F-7CC0-EB36642824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Tijdelijke aanduiding voor notities 2">
            <a:extLst>
              <a:ext uri="{FF2B5EF4-FFF2-40B4-BE49-F238E27FC236}">
                <a16:creationId xmlns:a16="http://schemas.microsoft.com/office/drawing/2014/main" id="{3B32A919-DD07-FD00-CA43-7C68F8BFE9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26C073FC-99A8-C8D6-2CC0-37F7AD658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D8BAE3-C57C-4422-BA57-6D71E6CEA42E}" type="slidenum">
              <a:rPr lang="nl-NL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4A32CB3C-80AB-1374-389B-2D2A110DB7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5006BE42-EDC3-F933-F676-84667A7C42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D40762E9-3CA1-1CB4-3168-D26A144D6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BFC384-2B1A-4CB3-A3D2-DF5D9BC1F6C8}" type="slidenum">
              <a:rPr lang="nl-NL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835F-68BD-453F-BDF2-1904DD6AB51A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941-D3A1-4892-BDBB-5559474FDB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5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835F-68BD-453F-BDF2-1904DD6AB51A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941-D3A1-4892-BDBB-5559474FDB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03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835F-68BD-453F-BDF2-1904DD6AB51A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941-D3A1-4892-BDBB-5559474FDB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15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8B3D0-8028-4093-BFCB-F935C4FD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A7CA8D-FABC-4EA3-851C-6E91CE553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AFC39D-7289-4416-872B-F7EAC3B9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FB2-3961-4BDA-8898-DCA4D31B45A6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08DA97-AF83-415E-9161-FEB98614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3B9412-D864-42B6-B171-591808B3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3F6B-80C2-4F1C-8CBF-34D0F9677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13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835F-68BD-453F-BDF2-1904DD6AB51A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941-D3A1-4892-BDBB-5559474FDB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13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835F-68BD-453F-BDF2-1904DD6AB51A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941-D3A1-4892-BDBB-5559474FDB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37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835F-68BD-453F-BDF2-1904DD6AB51A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941-D3A1-4892-BDBB-5559474FDB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4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835F-68BD-453F-BDF2-1904DD6AB51A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941-D3A1-4892-BDBB-5559474FDB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76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835F-68BD-453F-BDF2-1904DD6AB51A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941-D3A1-4892-BDBB-5559474FDB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43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835F-68BD-453F-BDF2-1904DD6AB51A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941-D3A1-4892-BDBB-5559474FDB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97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835F-68BD-453F-BDF2-1904DD6AB51A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941-D3A1-4892-BDBB-5559474FDB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93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835F-68BD-453F-BDF2-1904DD6AB51A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941-D3A1-4892-BDBB-5559474FDB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37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C4835F-68BD-453F-BDF2-1904DD6AB51A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A42941-D3A1-4892-BDBB-5559474FDB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26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 noChangeArrowheads="1"/>
          </p:cNvSpPr>
          <p:nvPr>
            <p:ph type="title"/>
          </p:nvPr>
        </p:nvSpPr>
        <p:spPr>
          <a:xfrm>
            <a:off x="628650" y="322096"/>
            <a:ext cx="7886700" cy="1325563"/>
          </a:xfrm>
        </p:spPr>
        <p:txBody>
          <a:bodyPr/>
          <a:lstStyle/>
          <a:p>
            <a:pPr eaLnBrk="1" hangingPunct="1"/>
            <a:r>
              <a:rPr lang="nl-NL" altLang="nl-NL" b="1" dirty="0"/>
              <a:t>Welkom in deze zangdienst</a:t>
            </a:r>
          </a:p>
        </p:txBody>
      </p:sp>
      <p:pic>
        <p:nvPicPr>
          <p:cNvPr id="5123" name="Tijdelijke aanduiding voor inhoud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120" y="1290264"/>
            <a:ext cx="6816725" cy="3067050"/>
          </a:xfrm>
        </p:spPr>
      </p:pic>
      <p:sp>
        <p:nvSpPr>
          <p:cNvPr id="5124" name="Tekstvak 2"/>
          <p:cNvSpPr txBox="1">
            <a:spLocks noChangeArrowheads="1"/>
          </p:cNvSpPr>
          <p:nvPr/>
        </p:nvSpPr>
        <p:spPr bwMode="auto">
          <a:xfrm>
            <a:off x="787120" y="4163209"/>
            <a:ext cx="81790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6000" b="1" dirty="0">
                <a:latin typeface="Lucida Handwriting" panose="03010101010101010101" pitchFamily="66" charset="0"/>
              </a:rPr>
              <a:t>Zingen verbindt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87120" y="5443369"/>
            <a:ext cx="7905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volgende zangdienst zal DV zijn op zondag 12 januari 2025</a:t>
            </a:r>
          </a:p>
        </p:txBody>
      </p:sp>
    </p:spTree>
    <p:extLst>
      <p:ext uri="{BB962C8B-B14F-4D97-AF65-F5344CB8AC3E}">
        <p14:creationId xmlns:p14="http://schemas.microsoft.com/office/powerpoint/2010/main" val="399939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A069E-9B27-7A0E-E9F6-73F7FBE8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NLB 23b: 1, 2 en 3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De Heer is mijn herder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378F7F-DDA3-2C37-ED92-C50C56F22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02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6DDA26F-00FB-4197-944D-E27620549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9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49CD884-751E-4959-A322-081ED3E81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9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B6AC8ED-3492-4B4D-960C-30FA5E825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67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1AB58C6-96F9-4F15-8B97-BACB33CA5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9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1A6904B-D9F5-4077-B3B4-CDF4DC51B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4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14C40A8-74E5-4232-B976-717515701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93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84823-0E09-E3AC-0B50-69A5E497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Opw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40 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Zoek eerst het koninkrijk van God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998341-CCB9-5EC0-05C3-B52B4E1BA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 lied zingen we in canon. </a:t>
            </a:r>
          </a:p>
          <a:p>
            <a:pPr marL="0" indent="0">
              <a:buNone/>
            </a:pPr>
            <a:r>
              <a:rPr lang="nl-NL" alt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Rechterzijde van de kerk (preekstoelzijde) begint en zingt het hele couplet en </a:t>
            </a:r>
            <a:r>
              <a:rPr lang="nl-NL" altLang="nl-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bij het rode Halleluja </a:t>
            </a:r>
            <a:r>
              <a:rPr lang="nl-NL" alt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de andere zijde met het zingen van het hele couplet.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399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2F21ECA2-2842-D3AD-31FF-CD6B27D1AC6F}"/>
              </a:ext>
            </a:extLst>
          </p:cNvPr>
          <p:cNvSpPr txBox="1"/>
          <p:nvPr/>
        </p:nvSpPr>
        <p:spPr>
          <a:xfrm>
            <a:off x="321733" y="1185333"/>
            <a:ext cx="70696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Zoekt eerst het koninkrijk van God,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Zijn gerechtigheid.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dit alles ontvangt u bovendien.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Hallelu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halleluja.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EA944FE-4C46-E33C-25CE-C9FF236F85AC}"/>
              </a:ext>
            </a:extLst>
          </p:cNvPr>
          <p:cNvSpPr txBox="1"/>
          <p:nvPr/>
        </p:nvSpPr>
        <p:spPr>
          <a:xfrm>
            <a:off x="4699001" y="4199467"/>
            <a:ext cx="39708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Halleluja, halleluja</a:t>
            </a:r>
          </a:p>
          <a:p>
            <a:r>
              <a:rPr lang="nl-NL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Halleluja, Halleluja</a:t>
            </a:r>
          </a:p>
        </p:txBody>
      </p:sp>
    </p:spTree>
    <p:extLst>
      <p:ext uri="{BB962C8B-B14F-4D97-AF65-F5344CB8AC3E}">
        <p14:creationId xmlns:p14="http://schemas.microsoft.com/office/powerpoint/2010/main" val="1398925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38234-4AB2-380C-4AD8-0CBD53C32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B0B092D-90C1-4F68-9935-6E7E60655D78}"/>
              </a:ext>
            </a:extLst>
          </p:cNvPr>
          <p:cNvSpPr txBox="1"/>
          <p:nvPr/>
        </p:nvSpPr>
        <p:spPr>
          <a:xfrm>
            <a:off x="626533" y="431800"/>
            <a:ext cx="7620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Men kan niet leven van brood alleen,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maar van ieder woord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 door de Heer' gesproken wordt.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Hallelu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halleluja.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2A55223-6C3D-7A20-C7D8-83B328C08711}"/>
              </a:ext>
            </a:extLst>
          </p:cNvPr>
          <p:cNvSpPr txBox="1"/>
          <p:nvPr/>
        </p:nvSpPr>
        <p:spPr>
          <a:xfrm>
            <a:off x="4572000" y="4395800"/>
            <a:ext cx="6231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Halleluja, halleluja</a:t>
            </a:r>
          </a:p>
          <a:p>
            <a:r>
              <a:rPr lang="nl-NL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Halleluja, Halleluja</a:t>
            </a:r>
          </a:p>
        </p:txBody>
      </p:sp>
    </p:spTree>
    <p:extLst>
      <p:ext uri="{BB962C8B-B14F-4D97-AF65-F5344CB8AC3E}">
        <p14:creationId xmlns:p14="http://schemas.microsoft.com/office/powerpoint/2010/main" val="154661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C2B93A6-BA3B-25E5-45AC-78DD4345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ELB 37: 1, 3 en 8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Prijs de Heer met blijde galmen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36AA5FB-6FBE-4D1F-AE96-C165FD6F6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273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B590D-17B7-DF00-A889-EEAC30103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2F4F9ED-2642-D3D8-04DA-16905108D4F6}"/>
              </a:ext>
            </a:extLst>
          </p:cNvPr>
          <p:cNvSpPr txBox="1"/>
          <p:nvPr/>
        </p:nvSpPr>
        <p:spPr>
          <a:xfrm>
            <a:off x="499533" y="474134"/>
            <a:ext cx="82634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Bidt en u zal gegeven zijn,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zoekt en gij zult Hem zien.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Klopt en de deur zal voor u open gaan.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Hallelu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halleluja.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CAD36B2-76A2-7D4F-CF76-C256FA471DAA}"/>
              </a:ext>
            </a:extLst>
          </p:cNvPr>
          <p:cNvSpPr txBox="1"/>
          <p:nvPr/>
        </p:nvSpPr>
        <p:spPr>
          <a:xfrm>
            <a:off x="4207933" y="3877734"/>
            <a:ext cx="39708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Halleluja, halleluja</a:t>
            </a:r>
          </a:p>
          <a:p>
            <a:r>
              <a:rPr lang="nl-NL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Halleluja, Halleluja</a:t>
            </a:r>
          </a:p>
        </p:txBody>
      </p:sp>
    </p:spTree>
    <p:extLst>
      <p:ext uri="{BB962C8B-B14F-4D97-AF65-F5344CB8AC3E}">
        <p14:creationId xmlns:p14="http://schemas.microsoft.com/office/powerpoint/2010/main" val="3327030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07D17-12BB-0737-DFBB-7C8BFF7C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Ps. 47: 1 en 3 (ob)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4F4198-9B2D-B4A3-A490-4EEC09F1C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601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19B8346E-F57A-6E07-D4D8-3709FF0F52A6}"/>
              </a:ext>
            </a:extLst>
          </p:cNvPr>
          <p:cNvSpPr txBox="1"/>
          <p:nvPr/>
        </p:nvSpPr>
        <p:spPr>
          <a:xfrm>
            <a:off x="431800" y="220133"/>
            <a:ext cx="87122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nl-NL" dirty="0"/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1.Juicht, o volken, juicht;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Handklapt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 betuigt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Onzen God uw vreugd;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Weest te </a:t>
            </a:r>
            <a:r>
              <a:rPr lang="nl-NL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zaâm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verheugd;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Zingt des </a:t>
            </a:r>
            <a:r>
              <a:rPr lang="nl-NL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Hoogsten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eer;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Buigt u voor Hem neer.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Alles ducht Zijn kracht;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Alles vreest Zijn macht;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Zijne Majesteit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Maakt haar heerlijkheid,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't rond der aard',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Wijd en zijd vermaard.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819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660F4-115B-F173-A5A7-ACB8F0B5B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82B09C1-B323-7C27-FF46-2C348EA4FEE2}"/>
              </a:ext>
            </a:extLst>
          </p:cNvPr>
          <p:cNvSpPr txBox="1"/>
          <p:nvPr/>
        </p:nvSpPr>
        <p:spPr>
          <a:xfrm>
            <a:off x="575733" y="406400"/>
            <a:ext cx="80772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3.God vaart, voor het oog,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 gejuich omhoog;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't Schel bazuingeluid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Galmt Gods glorie uit.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Heft den lofzang aan,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Zingt Zijn </a:t>
            </a:r>
            <a:r>
              <a:rPr lang="nl-NL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wonderdaân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Zingt de schoonste stof,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Zingt des Konings lof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 een </a:t>
            </a:r>
            <a:r>
              <a:rPr lang="nl-NL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zuiv'ren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galm,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 een blijden psalm;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Hij, de Vorst der aard',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die hulde waard.</a:t>
            </a:r>
          </a:p>
        </p:txBody>
      </p:sp>
    </p:spTree>
    <p:extLst>
      <p:ext uri="{BB962C8B-B14F-4D97-AF65-F5344CB8AC3E}">
        <p14:creationId xmlns:p14="http://schemas.microsoft.com/office/powerpoint/2010/main" val="641984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458DC1-A96A-5FBF-B8EE-19C2E172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Gez. 44: 1 en 3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Dankt, dankt nu allen God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92821-99DC-372A-1420-FF52FE843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962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2">
            <a:extLst>
              <a:ext uri="{FF2B5EF4-FFF2-40B4-BE49-F238E27FC236}">
                <a16:creationId xmlns:a16="http://schemas.microsoft.com/office/drawing/2014/main" id="{7ED47F90-3871-3858-1CDF-D7C0B13FE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0238"/>
            <a:ext cx="83820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id="{93FB58AD-4AEA-64E7-AF3A-FA55BA81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0713"/>
            <a:ext cx="83820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D9B0A678-D1B7-7D31-19B5-A3834611C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01663"/>
            <a:ext cx="83629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id="{BC347BD8-D4C7-6665-D108-5772DE5DC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20713"/>
            <a:ext cx="836295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364F8-1757-4CF7-334F-20B7432E0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0DD3B-89B2-6012-A2BE-3C9CCD7B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Enkele woorden bij het lied ‘Leer mij Uw weg, o Heer ‘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F96535-2320-D107-662B-B4D6F9BA1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33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58F13E5-299A-4718-B9E1-578E3C60C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b="1" i="1">
                <a:solidFill>
                  <a:schemeClr val="accent2"/>
                </a:solidFill>
                <a:latin typeface="Arial" panose="020B0604020202020204" pitchFamily="34" charset="0"/>
              </a:rPr>
              <a:t>allen:</a:t>
            </a:r>
            <a:endParaRPr lang="nl-NL" altLang="nl-NL" b="1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Rectangle 40">
            <a:extLst>
              <a:ext uri="{FF2B5EF4-FFF2-40B4-BE49-F238E27FC236}">
                <a16:creationId xmlns:a16="http://schemas.microsoft.com/office/drawing/2014/main" id="{A2AA0B84-2752-4443-2DDE-EA5921CA4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794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Prijst de Heer met blijde galmen (EL 37)		t. Psalm 146 (OB); m. J. de Heer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2052" name="Picture 41">
            <a:extLst>
              <a:ext uri="{FF2B5EF4-FFF2-40B4-BE49-F238E27FC236}">
                <a16:creationId xmlns:a16="http://schemas.microsoft.com/office/drawing/2014/main" id="{C6D27005-BABB-695F-D1A7-F794877D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620713"/>
            <a:ext cx="83724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78B63-6CE0-59E2-5A3C-8BCA9FC4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JdH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330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Leer mij uw weg, o Heer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0904D6-297E-22CF-FAC1-CAAA907CD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532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C07620-29CC-113B-500D-8C389156F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37210"/>
            <a:ext cx="7886700" cy="5902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400" dirty="0"/>
              <a:t>1) Leer mij Uw weg, o Heer,</a:t>
            </a:r>
          </a:p>
          <a:p>
            <a:pPr marL="0" indent="0">
              <a:buNone/>
            </a:pPr>
            <a:r>
              <a:rPr lang="nl-NL" sz="3400" dirty="0"/>
              <a:t>leer mij Uw weg.</a:t>
            </a:r>
          </a:p>
          <a:p>
            <a:pPr marL="0" indent="0">
              <a:buNone/>
            </a:pPr>
            <a:r>
              <a:rPr lang="nl-NL" sz="3400" dirty="0"/>
              <a:t>Schenk van Uw kracht mij meer,</a:t>
            </a:r>
          </a:p>
          <a:p>
            <a:pPr marL="0" indent="0">
              <a:buNone/>
            </a:pPr>
            <a:r>
              <a:rPr lang="nl-NL" sz="3400" dirty="0"/>
              <a:t>leer mij Uw weg.</a:t>
            </a:r>
          </a:p>
          <a:p>
            <a:pPr marL="0" indent="0">
              <a:buNone/>
            </a:pPr>
            <a:r>
              <a:rPr lang="nl-NL" sz="3400" dirty="0"/>
              <a:t>Houd mij in evenwicht,</a:t>
            </a:r>
          </a:p>
          <a:p>
            <a:pPr marL="0" indent="0">
              <a:buNone/>
            </a:pPr>
            <a:r>
              <a:rPr lang="nl-NL" sz="3400" dirty="0"/>
              <a:t>dat 'k voor Uw aangezicht,</a:t>
            </a:r>
          </a:p>
          <a:p>
            <a:pPr marL="0" indent="0">
              <a:buNone/>
            </a:pPr>
            <a:r>
              <a:rPr lang="nl-NL" sz="3400" dirty="0"/>
              <a:t>wandel in 't volle licht,</a:t>
            </a:r>
          </a:p>
          <a:p>
            <a:pPr marL="0" indent="0">
              <a:buNone/>
            </a:pPr>
            <a:r>
              <a:rPr lang="nl-NL" sz="3400" dirty="0"/>
              <a:t>leer mij Uw weg.</a:t>
            </a:r>
          </a:p>
        </p:txBody>
      </p:sp>
    </p:spTree>
    <p:extLst>
      <p:ext uri="{BB962C8B-B14F-4D97-AF65-F5344CB8AC3E}">
        <p14:creationId xmlns:p14="http://schemas.microsoft.com/office/powerpoint/2010/main" val="1473577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C07620-29CC-113B-500D-8C389156F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37210"/>
            <a:ext cx="7886700" cy="5902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400" dirty="0"/>
              <a:t>2) Als vrees soms 't hart benauwt,</a:t>
            </a:r>
          </a:p>
          <a:p>
            <a:pPr marL="0" indent="0">
              <a:buNone/>
            </a:pPr>
            <a:r>
              <a:rPr lang="nl-NL" sz="3400" dirty="0"/>
              <a:t>leer mij Uw weg.</a:t>
            </a:r>
          </a:p>
          <a:p>
            <a:pPr marL="0" indent="0">
              <a:buNone/>
            </a:pPr>
            <a:r>
              <a:rPr lang="nl-NL" sz="3400" dirty="0"/>
              <a:t>Als zorg mijn dank verflauwt,</a:t>
            </a:r>
          </a:p>
          <a:p>
            <a:pPr marL="0" indent="0">
              <a:buNone/>
            </a:pPr>
            <a:r>
              <a:rPr lang="nl-NL" sz="3400" dirty="0"/>
              <a:t>leer mij Uw weg.</a:t>
            </a:r>
          </a:p>
          <a:p>
            <a:pPr marL="0" indent="0">
              <a:buNone/>
            </a:pPr>
            <a:r>
              <a:rPr lang="nl-NL" sz="3400" dirty="0"/>
              <a:t>Help mij in vreugd en pijn,</a:t>
            </a:r>
          </a:p>
          <a:p>
            <a:pPr marL="0" indent="0">
              <a:buNone/>
            </a:pPr>
            <a:r>
              <a:rPr lang="nl-NL" sz="3400" dirty="0"/>
              <a:t>noodweer of zonneschijn</a:t>
            </a:r>
          </a:p>
          <a:p>
            <a:pPr marL="0" indent="0">
              <a:buNone/>
            </a:pPr>
            <a:r>
              <a:rPr lang="nl-NL" sz="3400" dirty="0"/>
              <a:t>steeds blij in U te zijn,</a:t>
            </a:r>
          </a:p>
          <a:p>
            <a:pPr marL="0" indent="0">
              <a:buNone/>
            </a:pPr>
            <a:r>
              <a:rPr lang="nl-NL" sz="3400" dirty="0"/>
              <a:t>leer mij Uw weg.</a:t>
            </a:r>
          </a:p>
        </p:txBody>
      </p:sp>
    </p:spTree>
    <p:extLst>
      <p:ext uri="{BB962C8B-B14F-4D97-AF65-F5344CB8AC3E}">
        <p14:creationId xmlns:p14="http://schemas.microsoft.com/office/powerpoint/2010/main" val="1323759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C07620-29CC-113B-500D-8C389156F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37210"/>
            <a:ext cx="7886700" cy="5902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400" dirty="0"/>
              <a:t>3) Hoe ook mijn toestand wordt,</a:t>
            </a:r>
          </a:p>
          <a:p>
            <a:pPr marL="0" indent="0">
              <a:buNone/>
            </a:pPr>
            <a:r>
              <a:rPr lang="nl-NL" sz="3400" dirty="0"/>
              <a:t>leer mij Uw weg.</a:t>
            </a:r>
          </a:p>
          <a:p>
            <a:pPr marL="0" indent="0">
              <a:buNone/>
            </a:pPr>
            <a:r>
              <a:rPr lang="nl-NL" sz="3400" dirty="0"/>
              <a:t>'t Leven zij lang of kort,</a:t>
            </a:r>
          </a:p>
          <a:p>
            <a:pPr marL="0" indent="0">
              <a:buNone/>
            </a:pPr>
            <a:r>
              <a:rPr lang="nl-NL" sz="3400" dirty="0"/>
              <a:t>leer mij Uw weg.</a:t>
            </a:r>
          </a:p>
          <a:p>
            <a:pPr marL="0" indent="0">
              <a:buNone/>
            </a:pPr>
            <a:r>
              <a:rPr lang="nl-NL" sz="3400" dirty="0"/>
              <a:t>Is dan mijn loop volbracht,</a:t>
            </a:r>
          </a:p>
          <a:p>
            <a:pPr marL="0" indent="0">
              <a:buNone/>
            </a:pPr>
            <a:r>
              <a:rPr lang="nl-NL" sz="3400" dirty="0"/>
              <a:t>vrees ik geen dood of macht,</a:t>
            </a:r>
          </a:p>
          <a:p>
            <a:pPr marL="0" indent="0">
              <a:buNone/>
            </a:pPr>
            <a:r>
              <a:rPr lang="nl-NL" sz="3400" dirty="0"/>
              <a:t>daar mijn ziel U verwacht,</a:t>
            </a:r>
          </a:p>
          <a:p>
            <a:pPr marL="0" indent="0">
              <a:buNone/>
            </a:pPr>
            <a:r>
              <a:rPr lang="nl-NL" sz="3400" dirty="0"/>
              <a:t>leer mij Uw weg.</a:t>
            </a:r>
          </a:p>
        </p:txBody>
      </p:sp>
    </p:spTree>
    <p:extLst>
      <p:ext uri="{BB962C8B-B14F-4D97-AF65-F5344CB8AC3E}">
        <p14:creationId xmlns:p14="http://schemas.microsoft.com/office/powerpoint/2010/main" val="979240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C07620-29CC-113B-500D-8C389156F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37210"/>
            <a:ext cx="7886700" cy="5902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400" dirty="0"/>
              <a:t>4) Wat ook dit leven brengt,</a:t>
            </a:r>
          </a:p>
          <a:p>
            <a:pPr marL="0" indent="0">
              <a:buNone/>
            </a:pPr>
            <a:r>
              <a:rPr lang="nl-NL" sz="3400" dirty="0"/>
              <a:t>Hij is nabij.</a:t>
            </a:r>
          </a:p>
          <a:p>
            <a:pPr marL="0" indent="0">
              <a:buNone/>
            </a:pPr>
            <a:r>
              <a:rPr lang="nl-NL" sz="3400" dirty="0"/>
              <a:t>'t Zij 't vreugd of droefheid schenkt,</a:t>
            </a:r>
          </a:p>
          <a:p>
            <a:pPr marL="0" indent="0">
              <a:buNone/>
            </a:pPr>
            <a:r>
              <a:rPr lang="nl-NL" sz="3400" dirty="0"/>
              <a:t>Hij is nabij.</a:t>
            </a:r>
          </a:p>
          <a:p>
            <a:pPr marL="0" indent="0">
              <a:buNone/>
            </a:pPr>
            <a:r>
              <a:rPr lang="nl-NL" sz="3400" dirty="0"/>
              <a:t>Hoe sterk ook satans macht,</a:t>
            </a:r>
          </a:p>
          <a:p>
            <a:pPr marL="0" indent="0">
              <a:buNone/>
            </a:pPr>
            <a:r>
              <a:rPr lang="nl-NL" sz="3400" dirty="0"/>
              <a:t>Jezus geeft licht en kracht</a:t>
            </a:r>
          </a:p>
          <a:p>
            <a:pPr marL="0" indent="0">
              <a:buNone/>
            </a:pPr>
            <a:r>
              <a:rPr lang="nl-NL" sz="3400" dirty="0"/>
              <a:t>ieder, die Hem verwacht;</a:t>
            </a:r>
          </a:p>
          <a:p>
            <a:pPr marL="0" indent="0">
              <a:buNone/>
            </a:pPr>
            <a:r>
              <a:rPr lang="nl-NL" sz="3400" dirty="0"/>
              <a:t>Hij is nabij.</a:t>
            </a:r>
          </a:p>
        </p:txBody>
      </p:sp>
    </p:spTree>
    <p:extLst>
      <p:ext uri="{BB962C8B-B14F-4D97-AF65-F5344CB8AC3E}">
        <p14:creationId xmlns:p14="http://schemas.microsoft.com/office/powerpoint/2010/main" val="3529700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683AC-9C32-A734-FEA7-2485A00B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Ps. 122: 1 en 3 (ob)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Ik ben verblijd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9190AE-A815-C36A-178E-ED764BF3A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5414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A4EF9FB-3341-78A5-908F-DCED8E0049EA}"/>
              </a:ext>
            </a:extLst>
          </p:cNvPr>
          <p:cNvSpPr txBox="1"/>
          <p:nvPr/>
        </p:nvSpPr>
        <p:spPr>
          <a:xfrm>
            <a:off x="482599" y="296334"/>
            <a:ext cx="832273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1.Ik ben verblijd, wanneer men mij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Godvruchtig opwekt: "Zie, wij staan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Gereed, om naar Gods huis te gaan;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Kom, ga met ons en doe als wij."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Jeruzalem, dat ik bemin,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Wij treden uwe poorten in;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Daar staan, o Godsstad, onze voeten.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Jeruzalem is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wèl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gebouwd,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saâmgevoegd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wie haar beschouwt,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Zal haar voor 's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Bouwheers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kunstwerk groeten.</a:t>
            </a:r>
          </a:p>
        </p:txBody>
      </p:sp>
    </p:spTree>
    <p:extLst>
      <p:ext uri="{BB962C8B-B14F-4D97-AF65-F5344CB8AC3E}">
        <p14:creationId xmlns:p14="http://schemas.microsoft.com/office/powerpoint/2010/main" val="3794370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6599F-748E-10C1-C630-2382CC267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B352807-5718-DF6E-6464-A5941818EFCA}"/>
              </a:ext>
            </a:extLst>
          </p:cNvPr>
          <p:cNvSpPr txBox="1"/>
          <p:nvPr/>
        </p:nvSpPr>
        <p:spPr>
          <a:xfrm>
            <a:off x="541867" y="279400"/>
            <a:ext cx="824653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3.Dat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vreed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', en aangename rust,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milde zegen u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verblij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 welvaart in uw vesting zij,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uw paleizen vreugd' en lust.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vriend en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broed'ren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spreek ik nu: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"De vrede zij en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blijv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 in u;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Nooit moet haar nijd of twist verkloeken;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's HEEREN huis, in u gebouwd,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Waar onze God Zijn woning houdt,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Zal ik het goede voor u zoeken."</a:t>
            </a:r>
          </a:p>
        </p:txBody>
      </p:sp>
    </p:spTree>
    <p:extLst>
      <p:ext uri="{BB962C8B-B14F-4D97-AF65-F5344CB8AC3E}">
        <p14:creationId xmlns:p14="http://schemas.microsoft.com/office/powerpoint/2010/main" val="2379497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F9B12-E6D4-836D-0C6D-98C4D92D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JdH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133: 1, 3 en 5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Hij die rustig en stil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88BD10-A9AD-DEF6-D881-1E42A75CA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454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9F26D2F-1735-C9D4-B239-2D39DE07EA13}"/>
              </a:ext>
            </a:extLst>
          </p:cNvPr>
          <p:cNvSpPr txBox="1"/>
          <p:nvPr/>
        </p:nvSpPr>
        <p:spPr>
          <a:xfrm>
            <a:off x="660399" y="567267"/>
            <a:ext cx="79671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Hij die rustig en stil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zich steeds voegt naar Gods wil,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 in alles vertrouwt en gelooft,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slechts hoort naar Zijn stem,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zich geheel geeft aan Hem,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smaakt een vreugde die nimmer verdooft.</a:t>
            </a:r>
          </a:p>
        </p:txBody>
      </p:sp>
    </p:spTree>
    <p:extLst>
      <p:ext uri="{BB962C8B-B14F-4D97-AF65-F5344CB8AC3E}">
        <p14:creationId xmlns:p14="http://schemas.microsoft.com/office/powerpoint/2010/main" val="74142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B3BFDA68-DF87-572D-F54A-C8C1EFCC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794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Prijst de Heer met blijde galmen (EL 37)		t. Psalm 146 (OB); m. J. de Heer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5">
            <a:extLst>
              <a:ext uri="{FF2B5EF4-FFF2-40B4-BE49-F238E27FC236}">
                <a16:creationId xmlns:a16="http://schemas.microsoft.com/office/drawing/2014/main" id="{10B545FC-8CC4-BB6C-D05F-42C8A2C96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620713"/>
            <a:ext cx="83724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02500-D826-19D8-5FB4-57D255CDD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019E62E-1212-652A-73DD-6E006DD93163}"/>
              </a:ext>
            </a:extLst>
          </p:cNvPr>
          <p:cNvSpPr txBox="1"/>
          <p:nvPr/>
        </p:nvSpPr>
        <p:spPr>
          <a:xfrm>
            <a:off x="753533" y="838200"/>
            <a:ext cx="75522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refrein: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Zie slechts op Hem,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volg gehoorzaam Zijn stem;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blijf maar rustig vertrouwen.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Altijd ziende op Hem.</a:t>
            </a:r>
          </a:p>
        </p:txBody>
      </p:sp>
    </p:spTree>
    <p:extLst>
      <p:ext uri="{BB962C8B-B14F-4D97-AF65-F5344CB8AC3E}">
        <p14:creationId xmlns:p14="http://schemas.microsoft.com/office/powerpoint/2010/main" val="584003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A4C72-07DD-CE14-9378-E2CCE4B99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22B1DB4-5046-2B30-47DB-C7D8F381E078}"/>
              </a:ext>
            </a:extLst>
          </p:cNvPr>
          <p:cNvSpPr txBox="1"/>
          <p:nvPr/>
        </p:nvSpPr>
        <p:spPr>
          <a:xfrm>
            <a:off x="457200" y="736600"/>
            <a:ext cx="84835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Wordt u moeite en strijd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door de mensen bereid: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zie op Hem; slechts Zijn blik schenkt ons moed!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Hij draagt u, ook uw kruis,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brengt straks veilig u thuis,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zorgt dat alles hier meewerkt ten goed’.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11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0E80B-5FC2-A27E-A2E1-0C359B794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E42AC17-8883-4A3A-B787-AC656CFD4040}"/>
              </a:ext>
            </a:extLst>
          </p:cNvPr>
          <p:cNvSpPr txBox="1"/>
          <p:nvPr/>
        </p:nvSpPr>
        <p:spPr>
          <a:xfrm>
            <a:off x="753533" y="838200"/>
            <a:ext cx="75522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refrein: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Zie slechts op Hem,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volg gehoorzaam Zijn stem;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blijf maar rustig vertrouwen.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Altijd ziende op Hem.</a:t>
            </a:r>
          </a:p>
        </p:txBody>
      </p:sp>
    </p:spTree>
    <p:extLst>
      <p:ext uri="{BB962C8B-B14F-4D97-AF65-F5344CB8AC3E}">
        <p14:creationId xmlns:p14="http://schemas.microsoft.com/office/powerpoint/2010/main" val="1354655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4EB6B-7872-66E9-AA6D-932DC74A9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A2BCA73-F2CE-2882-8A10-D1983389F7AE}"/>
              </a:ext>
            </a:extLst>
          </p:cNvPr>
          <p:cNvSpPr txBox="1"/>
          <p:nvPr/>
        </p:nvSpPr>
        <p:spPr>
          <a:xfrm>
            <a:off x="643467" y="711201"/>
            <a:ext cx="80941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O, hoe groot is ’t genot,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 men wandelt met God,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hier door ’t leven gaat, eerlijk oprecht,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 in droefheid of vreugd,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 in Hem zich verheugt,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zijn al op 't altaar heeft gelegd.</a:t>
            </a:r>
          </a:p>
        </p:txBody>
      </p:sp>
    </p:spTree>
    <p:extLst>
      <p:ext uri="{BB962C8B-B14F-4D97-AF65-F5344CB8AC3E}">
        <p14:creationId xmlns:p14="http://schemas.microsoft.com/office/powerpoint/2010/main" val="2101835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77A23-B39F-6D7C-A3A6-95AAF96E8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6A8DDCC-4AC3-6DA3-031E-A00D5A40FED1}"/>
              </a:ext>
            </a:extLst>
          </p:cNvPr>
          <p:cNvSpPr txBox="1"/>
          <p:nvPr/>
        </p:nvSpPr>
        <p:spPr>
          <a:xfrm>
            <a:off x="753533" y="838200"/>
            <a:ext cx="75522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refrein: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Zie slechts op Hem,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volg gehoorzaam Zijn stem;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blijf maar rustig vertrouwen.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Altijd ziende op Hem.</a:t>
            </a:r>
          </a:p>
        </p:txBody>
      </p:sp>
    </p:spTree>
    <p:extLst>
      <p:ext uri="{BB962C8B-B14F-4D97-AF65-F5344CB8AC3E}">
        <p14:creationId xmlns:p14="http://schemas.microsoft.com/office/powerpoint/2010/main" val="2931222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F4B8F-A0E1-DC81-76AB-DA696DC8B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Opw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488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Heer, ik kom tot U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E20C60-BB58-5769-6351-C310DF766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55537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3">
            <a:extLst>
              <a:ext uri="{FF2B5EF4-FFF2-40B4-BE49-F238E27FC236}">
                <a16:creationId xmlns:a16="http://schemas.microsoft.com/office/drawing/2014/main" id="{C3CA96D0-AD2E-2422-26B9-DD4EA8C2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20713"/>
            <a:ext cx="88487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5D5C8217-CD7F-8198-D441-C0A2EADE3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58813"/>
            <a:ext cx="88677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00811638-767C-AD22-801B-103DFDF78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20713"/>
            <a:ext cx="88487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68B40FDD-DFB1-E23E-B177-1C450BA24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20713"/>
            <a:ext cx="8848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4116B35A-71CC-2EB0-7C10-B3E56B340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794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Prijst de Heer met blijde galmen (EL 37)		t. Psalm 146 (OB); m. J. de Heer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C6F8A87E-2A9D-D5D3-A503-F5366AF2F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20713"/>
            <a:ext cx="840105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B7E8C442-C939-ABA7-047E-77FC23477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3"/>
            <a:ext cx="88392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7EB7C296-AB29-1F55-AB54-30F21E3CC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3"/>
            <a:ext cx="88392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082ED586-0F37-AB0A-B2E7-FA5BD90C6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3"/>
            <a:ext cx="88392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507068D4-B8A4-7D89-E8FC-C844C5DF0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3"/>
            <a:ext cx="88392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20DF532F-3DCC-3787-5E6D-F56D148BE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3"/>
            <a:ext cx="88392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C5073825-035E-0184-D0AD-3B4B3DB19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96900"/>
            <a:ext cx="88296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0E48E-F733-E1B6-2BF4-939C973F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Orgelspel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FEA8B4-C8DC-F811-5051-F4E63B3BF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9930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50F63-5D9C-40BF-6D6A-5CA5A17C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Gez. 231: 1 en 4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Wij knielen voor uw zetel neer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3C7BB5-9AE3-AC41-0028-6B0DDE022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3299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9">
            <a:extLst>
              <a:ext uri="{FF2B5EF4-FFF2-40B4-BE49-F238E27FC236}">
                <a16:creationId xmlns:a16="http://schemas.microsoft.com/office/drawing/2014/main" id="{1AB18851-9033-5D79-1128-556DD910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439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id="{D64239DB-9D29-ADCB-2CC6-856692CCC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534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075E3BA2-2806-DF1F-4A8B-A80490A8E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794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Prijst de Heer met blijde galmen (EL 37)		t. Psalm 146 (OB); m. J. de Heer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43E1B937-82BB-417B-761F-89EBFAEB3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20713"/>
            <a:ext cx="84010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ADA5EFE7-501C-CC11-45DB-5730538F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9600"/>
            <a:ext cx="83343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29629D89-B393-4E47-CFE2-913EC118C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7225"/>
            <a:ext cx="83629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85C1F-C2BD-FCA7-54C7-89712396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Ps. 119: 3 en 5 (ob)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Och, </a:t>
            </a:r>
            <a:r>
              <a:rPr lang="nl-NL" sz="3600" b="1" dirty="0" err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schonkt</a:t>
            </a: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Gij mij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082840-B519-71FD-FAE3-757F8E5AE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679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5EA61FCC-D01A-FE9D-B226-226F1B6BE7CE}"/>
              </a:ext>
            </a:extLst>
          </p:cNvPr>
          <p:cNvSpPr txBox="1"/>
          <p:nvPr/>
        </p:nvSpPr>
        <p:spPr>
          <a:xfrm>
            <a:off x="533400" y="389468"/>
            <a:ext cx="8339667" cy="6304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3.Och,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schonkt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Gij mij de hulp van Uwen Geest!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Mocht die mij op mijn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paân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ten leidsman strekken!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'k Hield dan Uw wet, dan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leefd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 ik onbevreesd;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 zou geen schaamt' mijn aangezicht bedekken,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Wanneer ik steeds opmerkend waar' geweest,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Hoe Uw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geboôn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mij tot Uw liefde wekken.</a:t>
            </a:r>
          </a:p>
        </p:txBody>
      </p:sp>
    </p:spTree>
    <p:extLst>
      <p:ext uri="{BB962C8B-B14F-4D97-AF65-F5344CB8AC3E}">
        <p14:creationId xmlns:p14="http://schemas.microsoft.com/office/powerpoint/2010/main" val="25503451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6DCE5-A32B-C5F5-12C3-EDB22B74E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E5DF22F-DACE-2909-A96F-7D4AA8D7B054}"/>
              </a:ext>
            </a:extLst>
          </p:cNvPr>
          <p:cNvSpPr txBox="1"/>
          <p:nvPr/>
        </p:nvSpPr>
        <p:spPr>
          <a:xfrm>
            <a:off x="448733" y="355600"/>
            <a:ext cx="8356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5.Waarmede zal de jongeling zijn pad,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Door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ijdelheen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omsingeld, rein bewaren?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Gewis, als hij het houdt naar 't heilig blad.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zoekt mijn hart, mijn oog blijft op U staren;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Laat mij van 't spoor, in Uw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geboôn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vervat,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Niet dwalen, HEER, laat mij niet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hulp'loos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varen.</a:t>
            </a:r>
          </a:p>
        </p:txBody>
      </p:sp>
    </p:spTree>
    <p:extLst>
      <p:ext uri="{BB962C8B-B14F-4D97-AF65-F5344CB8AC3E}">
        <p14:creationId xmlns:p14="http://schemas.microsoft.com/office/powerpoint/2010/main" val="2119423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8D4A9-BA7B-960A-1593-C6491CFC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Opw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527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Licht in de nacht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D3826F-517F-3D99-DEAD-4BFF804D3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12277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81D26DB6-794B-4480-2182-32842C956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b="1" i="1">
                <a:solidFill>
                  <a:schemeClr val="accent2"/>
                </a:solidFill>
                <a:latin typeface="Arial" panose="020B0604020202020204" pitchFamily="34" charset="0"/>
              </a:rPr>
              <a:t>allen:</a:t>
            </a:r>
            <a:endParaRPr lang="nl-NL" altLang="nl-NL" sz="2400" b="1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Rectangle 24">
            <a:extLst>
              <a:ext uri="{FF2B5EF4-FFF2-40B4-BE49-F238E27FC236}">
                <a16:creationId xmlns:a16="http://schemas.microsoft.com/office/drawing/2014/main" id="{A7B592CD-B351-F4F5-B28A-D230EF7D0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98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Licht in de nacht (Opw 527)				t. &amp; m. A. Adams; v. R. Zuiderveld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2052" name="Picture 39">
            <a:extLst>
              <a:ext uri="{FF2B5EF4-FFF2-40B4-BE49-F238E27FC236}">
                <a16:creationId xmlns:a16="http://schemas.microsoft.com/office/drawing/2014/main" id="{85C1EAC2-EFEF-CE72-67B9-3DC73467E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20713"/>
            <a:ext cx="88963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E5359F5B-BDF5-8A95-7CD9-C3E66AAD7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98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Licht in de nacht (Opw 527)				t. &amp; m. A. Adams; v. R. Zuiderveld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10">
            <a:extLst>
              <a:ext uri="{FF2B5EF4-FFF2-40B4-BE49-F238E27FC236}">
                <a16:creationId xmlns:a16="http://schemas.microsoft.com/office/drawing/2014/main" id="{B33AB885-405A-A517-6A7F-1694D0CE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6263"/>
            <a:ext cx="89058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17A13D40-8C1C-7512-1CAD-291070331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98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Licht in de nacht (Opw 527)				t. &amp; m. A. Adams; v. R. Zuiderveld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C6BE42BE-75FF-2982-2F9F-5BEA4CC38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49275"/>
            <a:ext cx="89344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8A15D36D-C393-0208-4D50-E780286D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98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Licht in de nacht (Opw 527)				t. &amp; m. A. Adams; v. R. Zuiderveld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42ABCF19-F852-3C18-D357-BD1431E26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49275"/>
            <a:ext cx="88963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2AD864A1-BABB-38BF-0E1A-3D839195D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794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Prijst de Heer met blijde galmen (EL 37)		t. Psalm 146 (OB); m. J. de Heer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B78271BF-2F8E-D7DD-9B33-EAFF430D6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620713"/>
            <a:ext cx="83915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0D6B035F-1902-5D81-AD97-957BDC5CB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98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Licht in de nacht (Opw 527)				t. &amp; m. A. Adams; v. R. Zuiderveld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6147" name="Picture 5">
            <a:extLst>
              <a:ext uri="{FF2B5EF4-FFF2-40B4-BE49-F238E27FC236}">
                <a16:creationId xmlns:a16="http://schemas.microsoft.com/office/drawing/2014/main" id="{10A5CC5C-7E3B-2353-7B66-AA3EBEE33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9275"/>
            <a:ext cx="89154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554CF4FD-23E3-C69B-DBC6-4F2852B66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98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Licht in de nacht (Opw 527)				t. &amp; m. A. Adams; v. R. Zuiderveld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D100AEC6-0613-2696-9FB2-CD2EC49A2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9275"/>
            <a:ext cx="89154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5320CD95-ED52-3DAB-829C-B6B53BDEF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98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Licht in de nacht (Opw 527)				t. &amp; m. A. Adams; v. R. Zuiderveld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9244DC32-FF5B-D80A-FC22-4BD448CA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09600"/>
            <a:ext cx="89249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777A9AB4-B33D-8093-D2FC-0CF6C3C9D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98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Licht in de nacht (Opw 527)				t. &amp; m. A. Adams; v. R. Zuiderveld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9219" name="Picture 5">
            <a:extLst>
              <a:ext uri="{FF2B5EF4-FFF2-40B4-BE49-F238E27FC236}">
                <a16:creationId xmlns:a16="http://schemas.microsoft.com/office/drawing/2014/main" id="{062313C1-AF56-B5EC-A7FE-CECE3954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23888"/>
            <a:ext cx="89249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FD6BC-A7D6-4EA5-2ABB-0ABADA729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Gebed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3DB125-ECC7-A913-D700-2DA75EFF0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0105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6484F-6982-47D7-8284-70C96567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Slotlied </a:t>
            </a:r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JdH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586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</a:t>
            </a:r>
            <a:r>
              <a:rPr lang="nl-NL" sz="36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Blijf met </a:t>
            </a: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mij Heer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66B8A4-4AF4-908D-D383-65639B5C6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6141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365BFBD-79F8-11AD-655E-C740C4F5CD84}"/>
              </a:ext>
            </a:extLst>
          </p:cNvPr>
          <p:cNvSpPr txBox="1"/>
          <p:nvPr/>
        </p:nvSpPr>
        <p:spPr>
          <a:xfrm>
            <a:off x="635000" y="702734"/>
            <a:ext cx="8102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Blijf met mij, Heer, als ’t zonlicht niet meer straalt.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Blijf met mij, Heer, als straks de avond daalt.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 vrienden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he­nengaan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stormgetij,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Blijf Gij ter hulp gereed, o, blijf met mij!</a:t>
            </a:r>
          </a:p>
        </p:txBody>
      </p:sp>
    </p:spTree>
    <p:extLst>
      <p:ext uri="{BB962C8B-B14F-4D97-AF65-F5344CB8AC3E}">
        <p14:creationId xmlns:p14="http://schemas.microsoft.com/office/powerpoint/2010/main" val="40554003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36BC7-74E2-AB16-A2AA-EA61CB00D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5680318-79CB-6CC1-47FA-BB67F9065416}"/>
              </a:ext>
            </a:extLst>
          </p:cNvPr>
          <p:cNvSpPr txBox="1"/>
          <p:nvPr/>
        </p:nvSpPr>
        <p:spPr>
          <a:xfrm>
            <a:off x="660400" y="584200"/>
            <a:ext cx="8102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Wat is hier blijvend, dat het hart verheugt?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Ach, nimmer geeft ons d’ aarde blijvend vreugd.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Alles snelt henen, glorie gaat voorbij;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Maar Gij, Die niet ver­andert, blijf met mij!</a:t>
            </a:r>
          </a:p>
        </p:txBody>
      </p:sp>
    </p:spTree>
    <p:extLst>
      <p:ext uri="{BB962C8B-B14F-4D97-AF65-F5344CB8AC3E}">
        <p14:creationId xmlns:p14="http://schemas.microsoft.com/office/powerpoint/2010/main" val="20841151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D215A-6B13-6552-5056-76BB76B2B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5754520-22A8-5FF2-BDF8-BFE5B83EEEB5}"/>
              </a:ext>
            </a:extLst>
          </p:cNvPr>
          <p:cNvSpPr txBox="1"/>
          <p:nvPr/>
        </p:nvSpPr>
        <p:spPr>
          <a:xfrm>
            <a:off x="533400" y="491068"/>
            <a:ext cx="8229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’k Kan zonder U geen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enk’le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schrede gaan,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Wees Gij mijn Leidsman op mijn levensbaan.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 Uwe hand slechts ga ik veilig, blij,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Zij ’t voor- of tegenspoed, o blijf met mij!</a:t>
            </a:r>
          </a:p>
        </p:txBody>
      </p:sp>
    </p:spTree>
    <p:extLst>
      <p:ext uri="{BB962C8B-B14F-4D97-AF65-F5344CB8AC3E}">
        <p14:creationId xmlns:p14="http://schemas.microsoft.com/office/powerpoint/2010/main" val="41417724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A471C7C-8DD0-6647-554B-1239F09AE64A}"/>
              </a:ext>
            </a:extLst>
          </p:cNvPr>
          <p:cNvSpPr txBox="1"/>
          <p:nvPr/>
        </p:nvSpPr>
        <p:spPr>
          <a:xfrm>
            <a:off x="719667" y="635000"/>
            <a:ext cx="79078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Als in de doodsvallei ik eens zal staan,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’k zie de poorten voor mij opengaan,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Gij mij d’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oogen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sluit, dan juich ik blij: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leven en in dood waart Gij met mij! </a:t>
            </a:r>
          </a:p>
        </p:txBody>
      </p:sp>
    </p:spTree>
    <p:extLst>
      <p:ext uri="{BB962C8B-B14F-4D97-AF65-F5344CB8AC3E}">
        <p14:creationId xmlns:p14="http://schemas.microsoft.com/office/powerpoint/2010/main" val="396952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130C1A6-E564-49D7-69D6-09ACBA270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794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Prijst de Heer met blijde galmen (EL 37)		t. Psalm 146 (OB); m. J. de Heer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F1080934-8BCB-E1E1-43A7-8440EF54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647700"/>
            <a:ext cx="839152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B2254-C3D8-2035-1007-3C7579B4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Graag tot ziens op 12 januari 2025 !            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3CA53D-D13F-BBEC-B8DD-1FFC9EE3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                            </a:t>
            </a:r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Fijne avond</a:t>
            </a:r>
          </a:p>
        </p:txBody>
      </p:sp>
    </p:spTree>
    <p:extLst>
      <p:ext uri="{BB962C8B-B14F-4D97-AF65-F5344CB8AC3E}">
        <p14:creationId xmlns:p14="http://schemas.microsoft.com/office/powerpoint/2010/main" val="292920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F7A024B-D1F1-B601-CCE6-3BC0D1CDC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Welkom en gebed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CF415A3-5A73-FCF5-4A63-39BE8571D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6034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1798</Words>
  <Application>Microsoft Office PowerPoint</Application>
  <PresentationFormat>Diavoorstelling (4:3)</PresentationFormat>
  <Paragraphs>118</Paragraphs>
  <Slides>80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80</vt:i4>
      </vt:variant>
    </vt:vector>
  </HeadingPairs>
  <TitlesOfParts>
    <vt:vector size="86" baseType="lpstr">
      <vt:lpstr>Aptos</vt:lpstr>
      <vt:lpstr>Aptos Display</vt:lpstr>
      <vt:lpstr>Arial</vt:lpstr>
      <vt:lpstr>Calibri</vt:lpstr>
      <vt:lpstr>Lucida Handwriting</vt:lpstr>
      <vt:lpstr>Kantoorthema</vt:lpstr>
      <vt:lpstr>Welkom in deze zangdienst</vt:lpstr>
      <vt:lpstr>ELB 37: 1, 3 en 8 ‘ Prijs de Heer met blijde galmen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Welkom en gebed</vt:lpstr>
      <vt:lpstr>NLB 23b: 1, 2 en 3 ‘ De Heer is mijn herder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Opw. 40  ‘ Zoek eerst het koninkrijk van God ‘</vt:lpstr>
      <vt:lpstr>PowerPoint-presentatie</vt:lpstr>
      <vt:lpstr>PowerPoint-presentatie</vt:lpstr>
      <vt:lpstr>PowerPoint-presentatie</vt:lpstr>
      <vt:lpstr>Ps. 47: 1 en 3 (ob)</vt:lpstr>
      <vt:lpstr>PowerPoint-presentatie</vt:lpstr>
      <vt:lpstr>PowerPoint-presentatie</vt:lpstr>
      <vt:lpstr>Gez. 44: 1 en 3 ‘ Dankt, dankt nu allen God ‘</vt:lpstr>
      <vt:lpstr>PowerPoint-presentatie</vt:lpstr>
      <vt:lpstr>PowerPoint-presentatie</vt:lpstr>
      <vt:lpstr>PowerPoint-presentatie</vt:lpstr>
      <vt:lpstr>PowerPoint-presentatie</vt:lpstr>
      <vt:lpstr>Enkele woorden bij het lied ‘Leer mij Uw weg, o Heer ‘</vt:lpstr>
      <vt:lpstr>JdH 330 ‘ Leer mij uw weg, o Heer ‘</vt:lpstr>
      <vt:lpstr>PowerPoint-presentatie</vt:lpstr>
      <vt:lpstr>PowerPoint-presentatie</vt:lpstr>
      <vt:lpstr>PowerPoint-presentatie</vt:lpstr>
      <vt:lpstr>PowerPoint-presentatie</vt:lpstr>
      <vt:lpstr>Ps. 122: 1 en 3 (ob) ‘ Ik ben verblijd ‘</vt:lpstr>
      <vt:lpstr>PowerPoint-presentatie</vt:lpstr>
      <vt:lpstr>PowerPoint-presentatie</vt:lpstr>
      <vt:lpstr>JdH 133: 1, 3 en 5 ‘ Hij die rustig en stil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Opw. 488 ‘ Heer, ik kom tot U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Orgelspel</vt:lpstr>
      <vt:lpstr>Gez. 231: 1 en 4 ‘ Wij knielen voor uw zetel neer ‘</vt:lpstr>
      <vt:lpstr>PowerPoint-presentatie</vt:lpstr>
      <vt:lpstr>PowerPoint-presentatie</vt:lpstr>
      <vt:lpstr>PowerPoint-presentatie</vt:lpstr>
      <vt:lpstr>PowerPoint-presentatie</vt:lpstr>
      <vt:lpstr>Ps. 119: 3 en 5 (ob) ‘ Och, schonkt Gij mij ‘</vt:lpstr>
      <vt:lpstr>PowerPoint-presentatie</vt:lpstr>
      <vt:lpstr>PowerPoint-presentatie</vt:lpstr>
      <vt:lpstr>Opw. 527 ‘ Licht in de nacht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Gebed</vt:lpstr>
      <vt:lpstr>Slotlied JdH 586 ‘ Blijf met mij Heer ‘</vt:lpstr>
      <vt:lpstr>PowerPoint-presentatie</vt:lpstr>
      <vt:lpstr>PowerPoint-presentatie</vt:lpstr>
      <vt:lpstr>PowerPoint-presentatie</vt:lpstr>
      <vt:lpstr>PowerPoint-presentatie</vt:lpstr>
      <vt:lpstr>Graag tot ziens op 12 januari 2025 !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 b</dc:creator>
  <cp:lastModifiedBy>Mariakerk Vollenhove</cp:lastModifiedBy>
  <cp:revision>3</cp:revision>
  <dcterms:created xsi:type="dcterms:W3CDTF">2024-11-12T07:38:10Z</dcterms:created>
  <dcterms:modified xsi:type="dcterms:W3CDTF">2024-11-24T17:01:03Z</dcterms:modified>
</cp:coreProperties>
</file>