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7" r:id="rId2"/>
    <p:sldId id="2785" r:id="rId3"/>
    <p:sldId id="256" r:id="rId4"/>
    <p:sldId id="471" r:id="rId5"/>
    <p:sldId id="472" r:id="rId6"/>
    <p:sldId id="473" r:id="rId7"/>
    <p:sldId id="474" r:id="rId8"/>
    <p:sldId id="258" r:id="rId9"/>
    <p:sldId id="259" r:id="rId10"/>
    <p:sldId id="475" r:id="rId11"/>
    <p:sldId id="476" r:id="rId12"/>
    <p:sldId id="477" r:id="rId13"/>
    <p:sldId id="478" r:id="rId14"/>
    <p:sldId id="479" r:id="rId15"/>
    <p:sldId id="480" r:id="rId16"/>
    <p:sldId id="260" r:id="rId17"/>
    <p:sldId id="1731" r:id="rId18"/>
    <p:sldId id="1732" r:id="rId19"/>
    <p:sldId id="261" r:id="rId20"/>
    <p:sldId id="485" r:id="rId21"/>
    <p:sldId id="486" r:id="rId22"/>
    <p:sldId id="487" r:id="rId23"/>
    <p:sldId id="488" r:id="rId24"/>
    <p:sldId id="489" r:id="rId25"/>
    <p:sldId id="490" r:id="rId26"/>
    <p:sldId id="262" r:id="rId27"/>
    <p:sldId id="491" r:id="rId28"/>
    <p:sldId id="492" r:id="rId29"/>
    <p:sldId id="493" r:id="rId30"/>
    <p:sldId id="263" r:id="rId31"/>
    <p:sldId id="264" r:id="rId32"/>
    <p:sldId id="1733" r:id="rId33"/>
    <p:sldId id="1734" r:id="rId34"/>
    <p:sldId id="265" r:id="rId35"/>
    <p:sldId id="1718" r:id="rId36"/>
    <p:sldId id="1720" r:id="rId37"/>
    <p:sldId id="1719" r:id="rId38"/>
    <p:sldId id="1730" r:id="rId39"/>
    <p:sldId id="266" r:id="rId40"/>
    <p:sldId id="497" r:id="rId41"/>
    <p:sldId id="498" r:id="rId42"/>
    <p:sldId id="499" r:id="rId43"/>
    <p:sldId id="267" r:id="rId44"/>
    <p:sldId id="494" r:id="rId45"/>
    <p:sldId id="495" r:id="rId46"/>
    <p:sldId id="496" r:id="rId47"/>
    <p:sldId id="268" r:id="rId48"/>
    <p:sldId id="269" r:id="rId49"/>
    <p:sldId id="1735" r:id="rId50"/>
    <p:sldId id="1736" r:id="rId51"/>
    <p:sldId id="270" r:id="rId52"/>
    <p:sldId id="481" r:id="rId53"/>
    <p:sldId id="482" r:id="rId54"/>
    <p:sldId id="483" r:id="rId55"/>
    <p:sldId id="484" r:id="rId56"/>
    <p:sldId id="271" r:id="rId57"/>
    <p:sldId id="330" r:id="rId58"/>
    <p:sldId id="331" r:id="rId59"/>
    <p:sldId id="336" r:id="rId60"/>
    <p:sldId id="335" r:id="rId61"/>
    <p:sldId id="333" r:id="rId62"/>
    <p:sldId id="334" r:id="rId63"/>
    <p:sldId id="332" r:id="rId64"/>
    <p:sldId id="337" r:id="rId65"/>
    <p:sldId id="2786" r:id="rId66"/>
    <p:sldId id="2787" r:id="rId67"/>
    <p:sldId id="2788" r:id="rId68"/>
    <p:sldId id="273" r:id="rId69"/>
    <p:sldId id="274" r:id="rId70"/>
    <p:sldId id="500" r:id="rId71"/>
    <p:sldId id="501" r:id="rId72"/>
    <p:sldId id="502" r:id="rId73"/>
    <p:sldId id="503" r:id="rId74"/>
    <p:sldId id="504" r:id="rId75"/>
    <p:sldId id="505" r:id="rId76"/>
    <p:sldId id="470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72E78-165B-4765-A981-3D655518CA02}" v="3" dt="2025-01-05T15:32:16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AA60-5C31-411D-BFD2-6155582AD30B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243F9-C8FE-462D-86A1-EB3CC62DA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43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243F9-C8FE-462D-86A1-EB3CC62DA8B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97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36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94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75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82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06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92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2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00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00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70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50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A68CA-E4C4-45CC-84F9-DA51A850FC65}" type="datetimeFigureOut">
              <a:rPr lang="nl-NL" smtClean="0"/>
              <a:t>11-1-2025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47A9A0-7204-431A-AB88-B60D00455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24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 noChangeArrowheads="1"/>
          </p:cNvSpPr>
          <p:nvPr>
            <p:ph type="title"/>
          </p:nvPr>
        </p:nvSpPr>
        <p:spPr>
          <a:xfrm>
            <a:off x="628650" y="322096"/>
            <a:ext cx="7886700" cy="1325563"/>
          </a:xfrm>
        </p:spPr>
        <p:txBody>
          <a:bodyPr/>
          <a:lstStyle/>
          <a:p>
            <a:pPr eaLnBrk="1" hangingPunct="1"/>
            <a:r>
              <a:rPr lang="nl-NL" altLang="nl-NL" b="1" dirty="0"/>
              <a:t>Welkom in deze zangdienst</a:t>
            </a:r>
          </a:p>
        </p:txBody>
      </p:sp>
      <p:pic>
        <p:nvPicPr>
          <p:cNvPr id="5123" name="Tijdelijke aanduiding voor inhoud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120" y="1290264"/>
            <a:ext cx="6816725" cy="3067050"/>
          </a:xfrm>
        </p:spPr>
      </p:pic>
      <p:sp>
        <p:nvSpPr>
          <p:cNvPr id="5124" name="Tekstvak 2"/>
          <p:cNvSpPr txBox="1">
            <a:spLocks noChangeArrowheads="1"/>
          </p:cNvSpPr>
          <p:nvPr/>
        </p:nvSpPr>
        <p:spPr bwMode="auto">
          <a:xfrm>
            <a:off x="787120" y="4163209"/>
            <a:ext cx="817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6000" b="1" dirty="0">
                <a:latin typeface="Lucida Handwriting" panose="03010101010101010101" pitchFamily="66" charset="0"/>
              </a:rPr>
              <a:t>Zingen verbindt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87120" y="5443369"/>
            <a:ext cx="7905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volgende zangdienst zal DV zijn op zondag 9 februari 2025</a:t>
            </a:r>
          </a:p>
        </p:txBody>
      </p:sp>
    </p:spTree>
    <p:extLst>
      <p:ext uri="{BB962C8B-B14F-4D97-AF65-F5344CB8AC3E}">
        <p14:creationId xmlns:p14="http://schemas.microsoft.com/office/powerpoint/2010/main" val="399939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760F408-5C10-4D42-BB0F-F33B2616D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A168A1F-4570-466A-A135-E93C3A471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18" y="207964"/>
            <a:ext cx="7772400" cy="653428"/>
          </a:xfrm>
        </p:spPr>
        <p:txBody>
          <a:bodyPr>
            <a:normAutofit/>
          </a:bodyPr>
          <a:lstStyle/>
          <a:p>
            <a:pPr algn="l"/>
            <a:endParaRPr lang="nl-N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866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27E2306-A0F7-4A55-B14E-D2087E98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8C44F8-91E3-43CA-AA8D-457169A23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5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637CBA0-2BFE-48B2-B7DF-BD4C26AC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3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724004-3633-4EE3-8D38-9113DDEC0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9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6B87426-9762-4963-A24D-6A6EF2D77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6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94F60-C128-C8DB-5A9D-137E0C00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62 : 1 en 5 (o.b.)</a:t>
            </a:r>
            <a:br>
              <a:rPr lang="nl-N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Mijn ziel is immers stil tot God ‘</a:t>
            </a:r>
            <a:endParaRPr lang="nl-NL" sz="3200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FE58B8-E358-BDCB-E614-404086C5C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37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6934AD8B-1D83-B358-519C-C0CCFBF299DE}"/>
              </a:ext>
            </a:extLst>
          </p:cNvPr>
          <p:cNvSpPr txBox="1"/>
          <p:nvPr/>
        </p:nvSpPr>
        <p:spPr>
          <a:xfrm>
            <a:off x="474133" y="491067"/>
            <a:ext cx="8255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Mijn ziel is immers stil tot God;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Hem wacht ik een heilrijk lot;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immers zal mijn rotssteen wezen,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Mijn heil, mijn hulp in mijn gebrek,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Mijn toevlucht en mijn hoog vertrek: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 zal geen grote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wank'ling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vrezen.</a:t>
            </a:r>
          </a:p>
        </p:txBody>
      </p:sp>
    </p:spTree>
    <p:extLst>
      <p:ext uri="{BB962C8B-B14F-4D97-AF65-F5344CB8AC3E}">
        <p14:creationId xmlns:p14="http://schemas.microsoft.com/office/powerpoint/2010/main" val="60715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67236-93F9-872E-B582-DB35BD30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547556D-72C4-BCCA-3DA0-BDE6C1394CEC}"/>
              </a:ext>
            </a:extLst>
          </p:cNvPr>
          <p:cNvSpPr txBox="1"/>
          <p:nvPr/>
        </p:nvSpPr>
        <p:spPr>
          <a:xfrm>
            <a:off x="576943" y="827313"/>
            <a:ext cx="82949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God is al mijn heil, mijn eer,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Mijn sterke rots, mijn tegenweer;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is mijn toevlucht in het lijden.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Vertrouw op Hem, o volk, in smart,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stort voor Hem uit uw ganse hart: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is een toevlucht t' allen tijde.</a:t>
            </a:r>
          </a:p>
        </p:txBody>
      </p:sp>
    </p:spTree>
    <p:extLst>
      <p:ext uri="{BB962C8B-B14F-4D97-AF65-F5344CB8AC3E}">
        <p14:creationId xmlns:p14="http://schemas.microsoft.com/office/powerpoint/2010/main" val="288945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F2E0D-CABA-74E9-8D08-DF6FCDE5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ELB 356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Van U wil ik zingen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A09918-2136-B69B-2B0E-E6BE255B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6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34EBE51-72C9-020A-FE35-71B597309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1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L 356 Van U wil ik zingen1a">
            <a:extLst>
              <a:ext uri="{FF2B5EF4-FFF2-40B4-BE49-F238E27FC236}">
                <a16:creationId xmlns:a16="http://schemas.microsoft.com/office/drawing/2014/main" id="{21BF917E-C239-81C4-1A9C-D62915A2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90513"/>
            <a:ext cx="8640762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L 356 Van U wil ik zingen1b">
            <a:extLst>
              <a:ext uri="{FF2B5EF4-FFF2-40B4-BE49-F238E27FC236}">
                <a16:creationId xmlns:a16="http://schemas.microsoft.com/office/drawing/2014/main" id="{F626FC20-0AD9-4AC7-CEDE-ABE658D7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1"/>
          <a:stretch>
            <a:fillRect/>
          </a:stretch>
        </p:blipFill>
        <p:spPr bwMode="auto">
          <a:xfrm>
            <a:off x="238125" y="1117600"/>
            <a:ext cx="8637588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L 356 Van U wil ik zingen2a">
            <a:extLst>
              <a:ext uri="{FF2B5EF4-FFF2-40B4-BE49-F238E27FC236}">
                <a16:creationId xmlns:a16="http://schemas.microsoft.com/office/drawing/2014/main" id="{F69A8709-A171-7454-C6A1-430FB4558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90513"/>
            <a:ext cx="8637587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L 356 Van U wil ik zingen2b">
            <a:extLst>
              <a:ext uri="{FF2B5EF4-FFF2-40B4-BE49-F238E27FC236}">
                <a16:creationId xmlns:a16="http://schemas.microsoft.com/office/drawing/2014/main" id="{954A6605-0669-88DB-536D-4AF0DCFE1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1"/>
          <a:stretch>
            <a:fillRect/>
          </a:stretch>
        </p:blipFill>
        <p:spPr bwMode="auto">
          <a:xfrm>
            <a:off x="238125" y="1117600"/>
            <a:ext cx="8637588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L 356 Van U wil ik zingen3a">
            <a:extLst>
              <a:ext uri="{FF2B5EF4-FFF2-40B4-BE49-F238E27FC236}">
                <a16:creationId xmlns:a16="http://schemas.microsoft.com/office/drawing/2014/main" id="{F5F59075-B117-9C95-56EB-310AF904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90513"/>
            <a:ext cx="8637587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L 356 Van U wil ik zingen3b">
            <a:extLst>
              <a:ext uri="{FF2B5EF4-FFF2-40B4-BE49-F238E27FC236}">
                <a16:creationId xmlns:a16="http://schemas.microsoft.com/office/drawing/2014/main" id="{914AF0F6-C388-3307-578E-082BC804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3"/>
          <a:stretch>
            <a:fillRect/>
          </a:stretch>
        </p:blipFill>
        <p:spPr bwMode="auto">
          <a:xfrm>
            <a:off x="250825" y="1117600"/>
            <a:ext cx="86375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AAFF9655-3E39-FF45-166D-5546623A9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9283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nl-NL" sz="1400"/>
              <a:t>© Frisia/Universal Songs </a:t>
            </a:r>
            <a:r>
              <a:rPr lang="nl-NL" altLang="nl-NL" sz="1200" i="1"/>
              <a:t>(met toestemming van CCLicentie)</a:t>
            </a:r>
            <a:endParaRPr lang="nl-NL" altLang="nl-NL" sz="1200"/>
          </a:p>
          <a:p>
            <a:pPr algn="ctr" eaLnBrk="1" hangingPunct="1">
              <a:spcBef>
                <a:spcPct val="50000"/>
              </a:spcBef>
            </a:pPr>
            <a:endParaRPr lang="nl-NL" altLang="nl-NL"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1D51E-36C8-5743-8A9B-7369A8E4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JdH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205: 1, 2 en 3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Rijst op, rijst op voor Jezus! ‘ 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D89D5-0BF6-C71E-0ABE-9F2CBBC81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187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D8C6D8-7C89-4109-82D5-1F8FCB4D8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674914"/>
            <a:ext cx="8079921" cy="5502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Rijst op, rijst op voor Jezus!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helden van het kruis,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erhoogt Zijn krijgsbanieren,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midden van ’t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gedruisch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strijd tot d’ overwinning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eidt Jezus keer op keer;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ied’re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vijand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valle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 Zijne voeten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neêr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6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84D984-2975-4B9E-B605-BA1CCF240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751114"/>
            <a:ext cx="7927521" cy="542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Rijst op, rijst op voor Jezus!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’t krijgsgeschal gehoord,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egeeft u in het strijdperk,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iet, Jezus leidt u voort;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 strijders, zijt dan moedig,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eerstaat de boze macht,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kan niet overwinnen,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 Jezus geeft u kracht</a:t>
            </a: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27286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C30661-5F4E-4CA0-A0D0-5FFB6F0AF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609600"/>
            <a:ext cx="8025493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3.</a:t>
            </a:r>
          </a:p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Rijst op, rijst op voor Jezus!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Steun op Zijn kracht alleen,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eigen arm is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macht’loos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groot uw kracht ook scheen.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„Doet aan Gods wapenrusting”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waakt en bidt en strijdt,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oept plicht u in gevaren,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ehoorzaamt t’ allen tijd.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D2EEEA-F285-A74A-02BE-9F8C4E42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713: 1 en 5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‘Wij moeten </a:t>
            </a:r>
            <a:r>
              <a:rPr lang="nl-NL" sz="3600" b="1" dirty="0" err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Gode</a:t>
            </a: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zingen.’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7653DEC-7D2C-FB08-CE71-EB46BC20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15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F92D5-F60B-80DA-E126-6094E2A5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Enkele woorden bij Psalm 139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F8B67F-27D7-8F3E-70C5-ED6923AA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734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DE4E1-71EA-CDB9-13D7-FF9F2B8D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139: 1 en 14 (o.b.)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Niets is, o Oppermajesteit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3711C7-226D-AD1E-84BD-B20C88766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098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ECBC663-1C42-33D2-34DA-DB29B7D23D17}"/>
              </a:ext>
            </a:extLst>
          </p:cNvPr>
          <p:cNvSpPr txBox="1"/>
          <p:nvPr/>
        </p:nvSpPr>
        <p:spPr>
          <a:xfrm>
            <a:off x="620486" y="337457"/>
            <a:ext cx="80554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Niets is, o Oppermajesteit,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bedekt voor Uw alwetendheid.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kent mij; Gij doorgrondt mijn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daân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weet mijn zitten en mijn staan;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ik beraad', of wil betrachten,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kent van verre mijn gedachten.</a:t>
            </a:r>
          </a:p>
        </p:txBody>
      </p:sp>
    </p:spTree>
    <p:extLst>
      <p:ext uri="{BB962C8B-B14F-4D97-AF65-F5344CB8AC3E}">
        <p14:creationId xmlns:p14="http://schemas.microsoft.com/office/powerpoint/2010/main" val="4176505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3BAD5-4FD3-1D34-AC68-7206F634F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C743637-E243-9A32-D411-FA32842C6617}"/>
              </a:ext>
            </a:extLst>
          </p:cNvPr>
          <p:cNvSpPr txBox="1"/>
          <p:nvPr/>
        </p:nvSpPr>
        <p:spPr>
          <a:xfrm>
            <a:off x="457199" y="315687"/>
            <a:ext cx="82840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Doorgrond m', en ken mijn hart, o HEER;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't geen ik denk niet tot Uw eer?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Beproef m', en zie, of mijn gemoed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iets kwaads, iets onbehoorlijks voed’;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doe mij toch met vaste schreden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weg ter zaligheid betreden.</a:t>
            </a:r>
          </a:p>
        </p:txBody>
      </p:sp>
    </p:spTree>
    <p:extLst>
      <p:ext uri="{BB962C8B-B14F-4D97-AF65-F5344CB8AC3E}">
        <p14:creationId xmlns:p14="http://schemas.microsoft.com/office/powerpoint/2010/main" val="72178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4074D-BD0F-B73A-8F1E-CE677BE9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365126"/>
            <a:ext cx="8175171" cy="1325563"/>
          </a:xfrm>
        </p:spPr>
        <p:txBody>
          <a:bodyPr>
            <a:no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218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Daar zijn geen grenzen aan Jezus macht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C6468A-9317-4916-076B-6ECECD4B0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788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256ED73-0F99-BD3C-4B27-3657BE4B365B}"/>
              </a:ext>
            </a:extLst>
          </p:cNvPr>
          <p:cNvSpPr txBox="1"/>
          <p:nvPr/>
        </p:nvSpPr>
        <p:spPr>
          <a:xfrm>
            <a:off x="272144" y="397933"/>
            <a:ext cx="816428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hier een hart, door vrees benard, vermoeid door 's levens strijd?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Twijfel drukt u neer, gij struikelt telkens weer.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O, vat weer moed, want God is goed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steeds tot hulp bereid: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 gij slechts kunt geloven, ziet gij zijn heerlijkheid.</a:t>
            </a:r>
          </a:p>
        </p:txBody>
      </p:sp>
    </p:spTree>
    <p:extLst>
      <p:ext uri="{BB962C8B-B14F-4D97-AF65-F5344CB8AC3E}">
        <p14:creationId xmlns:p14="http://schemas.microsoft.com/office/powerpoint/2010/main" val="293894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CF7525F-00AF-F796-E5EF-DB1681103D5A}"/>
              </a:ext>
            </a:extLst>
          </p:cNvPr>
          <p:cNvSpPr txBox="1"/>
          <p:nvPr/>
        </p:nvSpPr>
        <p:spPr>
          <a:xfrm>
            <a:off x="321734" y="524933"/>
            <a:ext cx="980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Refrein: </a:t>
            </a:r>
          </a:p>
          <a:p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Daar zijn geen grenzen aan Jezus' macht,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elk die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wond'ren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Hem verwacht!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Ja, wie Hem aanraakt, ervaart zijn kracht.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Daar zijn geen grenzen aan Jezus' macht.</a:t>
            </a:r>
          </a:p>
        </p:txBody>
      </p:sp>
    </p:spTree>
    <p:extLst>
      <p:ext uri="{BB962C8B-B14F-4D97-AF65-F5344CB8AC3E}">
        <p14:creationId xmlns:p14="http://schemas.microsoft.com/office/powerpoint/2010/main" val="625754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00F8DB8-0073-A7A3-96DF-012D7E48D3CF}"/>
              </a:ext>
            </a:extLst>
          </p:cNvPr>
          <p:cNvSpPr txBox="1"/>
          <p:nvPr/>
        </p:nvSpPr>
        <p:spPr>
          <a:xfrm>
            <a:off x="753533" y="651933"/>
            <a:ext cx="8102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Gaat gij gebukt, door zorg gedrukt?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 dan uw lasten neer!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Tob niet langer voort, vertrouw op 's Heren woord.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hoort uw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schenkt u vree in liefde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eind'loos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teer.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 gij slechts kunt geloven, niets is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onmoog'lijk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meer!</a:t>
            </a:r>
          </a:p>
        </p:txBody>
      </p:sp>
    </p:spTree>
    <p:extLst>
      <p:ext uri="{BB962C8B-B14F-4D97-AF65-F5344CB8AC3E}">
        <p14:creationId xmlns:p14="http://schemas.microsoft.com/office/powerpoint/2010/main" val="2792635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CF7525F-00AF-F796-E5EF-DB1681103D5A}"/>
              </a:ext>
            </a:extLst>
          </p:cNvPr>
          <p:cNvSpPr txBox="1"/>
          <p:nvPr/>
        </p:nvSpPr>
        <p:spPr>
          <a:xfrm>
            <a:off x="321734" y="524933"/>
            <a:ext cx="980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Refrein: </a:t>
            </a:r>
          </a:p>
          <a:p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Daar zijn geen grenzen aan Jezus' macht,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elk die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wond'ren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Hem verwacht!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Ja, wie Hem aanraakt, ervaart zijn kracht. 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Daar zijn geen grenzen aan Jezus' macht.</a:t>
            </a:r>
          </a:p>
        </p:txBody>
      </p:sp>
    </p:spTree>
    <p:extLst>
      <p:ext uri="{BB962C8B-B14F-4D97-AF65-F5344CB8AC3E}">
        <p14:creationId xmlns:p14="http://schemas.microsoft.com/office/powerpoint/2010/main" val="1824675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66C7B-2785-BB1F-B3BE-B99D2DE0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248: 1 en 3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God is getrouw Zijn plannen falen niet’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629BEC-1624-FF79-7D51-350B3D960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00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07"/>
            <a:ext cx="9144000" cy="6895652"/>
          </a:xfrm>
        </p:spPr>
      </p:pic>
    </p:spTree>
    <p:extLst>
      <p:ext uri="{BB962C8B-B14F-4D97-AF65-F5344CB8AC3E}">
        <p14:creationId xmlns:p14="http://schemas.microsoft.com/office/powerpoint/2010/main" val="1970299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PW 248 God is getrouw, Zijn plannen falen niet1">
            <a:extLst>
              <a:ext uri="{FF2B5EF4-FFF2-40B4-BE49-F238E27FC236}">
                <a16:creationId xmlns:a16="http://schemas.microsoft.com/office/drawing/2014/main" id="{AB11BD64-7468-B5CE-38DF-B9D45A558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2698"/>
          <a:stretch>
            <a:fillRect/>
          </a:stretch>
        </p:blipFill>
        <p:spPr bwMode="auto">
          <a:xfrm>
            <a:off x="57150" y="28575"/>
            <a:ext cx="88931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PW 248 God is getrouw, Zijn plannen falen niet2">
            <a:extLst>
              <a:ext uri="{FF2B5EF4-FFF2-40B4-BE49-F238E27FC236}">
                <a16:creationId xmlns:a16="http://schemas.microsoft.com/office/drawing/2014/main" id="{E549A2D8-541E-A106-3457-7EBEE42DB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2698"/>
          <a:stretch>
            <a:fillRect/>
          </a:stretch>
        </p:blipFill>
        <p:spPr bwMode="auto">
          <a:xfrm>
            <a:off x="57150" y="352425"/>
            <a:ext cx="88931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PW 248 God is getrouw, Zijn plannen falen niet3">
            <a:extLst>
              <a:ext uri="{FF2B5EF4-FFF2-40B4-BE49-F238E27FC236}">
                <a16:creationId xmlns:a16="http://schemas.microsoft.com/office/drawing/2014/main" id="{ED95A2B2-2FE8-559E-3205-D5A6E357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r="2441" b="7047"/>
          <a:stretch>
            <a:fillRect/>
          </a:stretch>
        </p:blipFill>
        <p:spPr bwMode="auto">
          <a:xfrm>
            <a:off x="122238" y="366713"/>
            <a:ext cx="8856662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ECB277C0-266B-5F0F-EF93-F008B9F4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1400"/>
              <a:t>© Onbekend</a:t>
            </a:r>
            <a:endParaRPr lang="nl-NL" altLang="nl-NL" sz="1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28448-2F4F-F9CB-C321-6A1D6E5B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6012"/>
            <a:ext cx="7886700" cy="1325563"/>
          </a:xfrm>
        </p:spPr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JdH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210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Kom tot uw Heiland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FDC08-BA3A-4DE4-A926-A2D87D31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103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EC9334-ACE0-471C-A32A-530A3013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315686"/>
            <a:ext cx="8101693" cy="5861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 tot uw Heiland, toef langer niet,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nu tot Hem, Die redding u biedt,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 ook voor u den hemel verliet,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 naar Zijn roepstem: „Kom!”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refrein: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Heerlijk, heerlijk klinkt de vreugdetoon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de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zaal’gen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juichend bij Gods Zoon;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 zij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vergaad’ren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rondom de troon,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aar waar de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eng’len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staan.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86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B54D8F-ABAA-41F7-807D-A1CBF958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0" y="381000"/>
            <a:ext cx="8577943" cy="579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</a:p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Laat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kind’ren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komen, zoo klonk</a:t>
            </a: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Zijn stem; s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pring op van vreugd, verblijd u in Hem;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O, luister naar die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lief’lijke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stem: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oef langer niet, maar „Kom!”</a:t>
            </a:r>
          </a:p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refrein: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Heerlijk, heerlijk klinkt de vreugdetoon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de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zaal’gen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juichend bij Gods Zoon;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 zij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vergaad’ren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rondom de troon,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aar waar de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eng’len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staan.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60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2A3848-7C83-4058-88EB-92EE61B9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489857"/>
            <a:ext cx="8490857" cy="5687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</a:p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 toch bedenken: Hij is nabij: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olg dan Zijn stem, ook u maakt Hij vrij.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Luister, Hij spreekt tot U en tot mij: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„Komt tot Mij, zondaars, komt!”</a:t>
            </a:r>
          </a:p>
          <a:p>
            <a:pPr marL="0" indent="0">
              <a:buNone/>
            </a:pP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refrein: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Heerlijk, heerlijk klinkt de vreugdetoon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de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zaal’gen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juichend bij Gods Zoon;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 zij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vergaad’ren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rondom de troon,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aar waar de </a:t>
            </a:r>
            <a:r>
              <a:rPr lang="nl-NL" sz="3600" b="0" i="0" dirty="0" err="1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eng’len</a:t>
            </a:r>
            <a:r>
              <a:rPr lang="nl-NL" sz="3600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staan.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7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138C0-00EE-C93A-4CF6-50BC8018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Orgelspel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297B0-2E6C-B17F-5301-30807BFA3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728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5387-F587-BA23-013D-82A5DA35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64417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56: 5 en 6 (o.b.)</a:t>
            </a:r>
            <a:b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Ik roem in God, ik prijs </a:t>
            </a:r>
            <a:r>
              <a:rPr lang="nl-NL" sz="4000" b="1" dirty="0" err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t’onfeilbaar</a:t>
            </a:r>
            <a:r>
              <a:rPr lang="nl-NL" sz="4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woord ‘ </a:t>
            </a:r>
            <a:br>
              <a:rPr lang="nl-N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71363-1F04-4AF3-01AF-F928E92BA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180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EEAB981-8EF6-FB60-A54C-9A94B3AFCF25}"/>
              </a:ext>
            </a:extLst>
          </p:cNvPr>
          <p:cNvSpPr txBox="1"/>
          <p:nvPr/>
        </p:nvSpPr>
        <p:spPr>
          <a:xfrm>
            <a:off x="511629" y="457201"/>
            <a:ext cx="8458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5.Ik roem in God; ik prijs 't onfeilbaar woord;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 heb het zelf uit Zijnen mond gehoord;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‘k vertrouw op God, door gene vrees gestoord;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sterv'ling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zou mij schenden?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 heb beloofd, wanneer G' in mijn ellenden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mij bijstand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boodt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't onheil af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zoudt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wenden,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 U, o God, mijn lofzang op te zenden,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ijver aangespoord.</a:t>
            </a:r>
          </a:p>
        </p:txBody>
      </p:sp>
    </p:spTree>
    <p:extLst>
      <p:ext uri="{BB962C8B-B14F-4D97-AF65-F5344CB8AC3E}">
        <p14:creationId xmlns:p14="http://schemas.microsoft.com/office/powerpoint/2010/main" val="256584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1" y="1"/>
            <a:ext cx="9000478" cy="6718150"/>
          </a:xfrm>
        </p:spPr>
      </p:pic>
    </p:spTree>
    <p:extLst>
      <p:ext uri="{BB962C8B-B14F-4D97-AF65-F5344CB8AC3E}">
        <p14:creationId xmlns:p14="http://schemas.microsoft.com/office/powerpoint/2010/main" val="912001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76D98-E40F-B27C-D7E0-188708216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7569C98-373C-3594-8D28-56EB14F88599}"/>
              </a:ext>
            </a:extLst>
          </p:cNvPr>
          <p:cNvSpPr txBox="1"/>
          <p:nvPr/>
        </p:nvSpPr>
        <p:spPr>
          <a:xfrm>
            <a:off x="478971" y="239486"/>
            <a:ext cx="838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6.Gij hebt mijn ziel beveiligd voor den dood;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richt mijn voet, dat hij zich nimmer stoot';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zijt voor mij een schild in allen nood;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Gij hebt mijn smart verdreven;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dierb're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gunst is m' altoos bijgebleven;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‘k zal, voor Gods oog, naar Zijn bevelen leven;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 word' door mij Zijn </a:t>
            </a:r>
            <a:r>
              <a:rPr lang="nl-NL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aam altoos verheven;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 word' Zijn lof vergroot</a:t>
            </a:r>
          </a:p>
        </p:txBody>
      </p:sp>
    </p:spTree>
    <p:extLst>
      <p:ext uri="{BB962C8B-B14F-4D97-AF65-F5344CB8AC3E}">
        <p14:creationId xmlns:p14="http://schemas.microsoft.com/office/powerpoint/2010/main" val="25465354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7CDDA-A89A-D5D4-C79C-4164EAEF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315: 1 en 3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Heb dank, o God van alle leven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53124-8575-BA61-B6CF-843674AA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9333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8ED59-5AD4-4590-99D2-4BBF132C5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A0612F-E78A-470B-9C1C-98946E618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F15232-4D52-42B9-ACDA-DCEC26A7A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5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6FE62-D813-4A50-9A44-33B4CEC3E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4EDC8F-6444-433F-B799-CEB83A4CC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BB354D-361E-4EA4-869D-DC1E1AA2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40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CCE91-A792-4725-81E0-958C7901A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0478B3-5C18-430B-A49A-ECA4B3C1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C0BA0D-F1E1-4976-AA64-DF447868F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24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B82D9-E46D-4C5E-85F9-6720C27F6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1AABCF-FB0C-4200-9475-4E0637D04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E7AB0A-35E2-4795-BA7B-D9BD328C3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732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C228A-6806-A428-DE87-4909B106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919</a:t>
            </a:r>
            <a:r>
              <a:rPr lang="nl-NL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1, 2, 3 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4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‘Gij die alle sterren houdt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515E9E-D708-C585-29CB-B63D404F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5524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492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2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858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8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6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2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50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307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03444-B83B-520B-2E4F-6B15C454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Gez. 445: 1 en 4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nl-NL" sz="3600" b="1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Ruwe stormen mogen woeden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CB5EAA-DA4C-7464-12DE-6FD8CF77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7069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7214260-48E9-9098-4DB1-8513F1465987}"/>
              </a:ext>
            </a:extLst>
          </p:cNvPr>
          <p:cNvSpPr txBox="1"/>
          <p:nvPr/>
        </p:nvSpPr>
        <p:spPr>
          <a:xfrm>
            <a:off x="506027" y="390617"/>
            <a:ext cx="83183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Ruwe stormen mogen woeden,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alles om mij heen zij nacht,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God, mijn God zal mij behoeden,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houdt voor mijn heil de wacht.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Moet ik lang zijn hulp verbeiden,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zijne liefde blijft mij leiden: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een nacht, hoe zwart, hoe dicht,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voert Hij mij in 't eeuwig licht.</a:t>
            </a:r>
          </a:p>
        </p:txBody>
      </p:sp>
    </p:spTree>
    <p:extLst>
      <p:ext uri="{BB962C8B-B14F-4D97-AF65-F5344CB8AC3E}">
        <p14:creationId xmlns:p14="http://schemas.microsoft.com/office/powerpoint/2010/main" val="7031201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D9ED-6685-0E0F-7D56-700494EA0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FEE2781-D306-EF8D-CDE2-E94B917CF750}"/>
              </a:ext>
            </a:extLst>
          </p:cNvPr>
          <p:cNvSpPr txBox="1"/>
          <p:nvPr/>
        </p:nvSpPr>
        <p:spPr>
          <a:xfrm>
            <a:off x="683581" y="497150"/>
            <a:ext cx="79987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Maar wat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lot,'t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zij dood of leven,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smaad of eerbetoon, mij wacht,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Jezus zal mij nooit begeven: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 ik zwak, bij Hem is kracht.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Gunst van mensen, raad van vrinden,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bitt're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haat van </a:t>
            </a:r>
            <a:r>
              <a:rPr lang="nl-NL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kwaadgezinden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hoogte, diepte, vreugd of rouw,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niets ontrooft mij aan Gods trouw.</a:t>
            </a:r>
          </a:p>
        </p:txBody>
      </p:sp>
    </p:spTree>
    <p:extLst>
      <p:ext uri="{BB962C8B-B14F-4D97-AF65-F5344CB8AC3E}">
        <p14:creationId xmlns:p14="http://schemas.microsoft.com/office/powerpoint/2010/main" val="33270038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2C523-08F5-F64A-04C3-14FEE4D3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E4E0F-33F4-0D78-9123-36B83A87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3497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55B24-C0F1-63E0-13F6-04957558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ELB 140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Kroon Hem met gouden kroon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00E23A-CB9F-E958-7CD5-B458B3493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9285"/>
            <a:ext cx="7886700" cy="43513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78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92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Mijn documenten\1muziekprogramma\opbergmappen liederen\EL 140 Kroon hem met gouden kroon\EL 140 Kroon Hem met gouden kroon1a.BMP">
            <a:extLst>
              <a:ext uri="{FF2B5EF4-FFF2-40B4-BE49-F238E27FC236}">
                <a16:creationId xmlns:a16="http://schemas.microsoft.com/office/drawing/2014/main" id="{9B90510E-BD06-60B7-2577-4BF942A4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1450"/>
            <a:ext cx="8402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Mijn documenten\1muziekprogramma\opbergmappen liederen\EL 140 Kroon hem met gouden kroon\EL 140 Kroon Hem met gouden kroon1b.BMP">
            <a:extLst>
              <a:ext uri="{FF2B5EF4-FFF2-40B4-BE49-F238E27FC236}">
                <a16:creationId xmlns:a16="http://schemas.microsoft.com/office/drawing/2014/main" id="{BAB5922E-A262-0DC1-57AA-EEC44849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7"/>
          <a:stretch>
            <a:fillRect/>
          </a:stretch>
        </p:blipFill>
        <p:spPr bwMode="auto">
          <a:xfrm>
            <a:off x="400050" y="1017588"/>
            <a:ext cx="8402638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Mijn documenten\1muziekprogramma\opbergmappen liederen\EL 140 Kroon hem met gouden kroon\EL 140 Kroon Hem met gouden kroon2a.BMP">
            <a:extLst>
              <a:ext uri="{FF2B5EF4-FFF2-40B4-BE49-F238E27FC236}">
                <a16:creationId xmlns:a16="http://schemas.microsoft.com/office/drawing/2014/main" id="{537B2168-EC08-7C2D-3E9C-1B081D976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6688"/>
            <a:ext cx="8402638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Mijn documenten\1muziekprogramma\opbergmappen liederen\EL 140 Kroon hem met gouden kroon\EL 140 Kroon Hem met gouden kroon2b.BMP">
            <a:extLst>
              <a:ext uri="{FF2B5EF4-FFF2-40B4-BE49-F238E27FC236}">
                <a16:creationId xmlns:a16="http://schemas.microsoft.com/office/drawing/2014/main" id="{01974203-8238-34C5-6B2E-72507DFC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7"/>
          <a:stretch>
            <a:fillRect/>
          </a:stretch>
        </p:blipFill>
        <p:spPr bwMode="auto">
          <a:xfrm>
            <a:off x="381000" y="1019175"/>
            <a:ext cx="8402638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Mijn documenten\1muziekprogramma\opbergmappen liederen\EL 140 Kroon hem met gouden kroon\EL 140 Kroon Hem met gouden kroon3a.BMP">
            <a:extLst>
              <a:ext uri="{FF2B5EF4-FFF2-40B4-BE49-F238E27FC236}">
                <a16:creationId xmlns:a16="http://schemas.microsoft.com/office/drawing/2014/main" id="{017D10B6-9EAF-C407-C73B-465E5F9E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02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4D122BC6-4E44-1A7D-67B3-7AEFB355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6148" name="Text Box 7">
            <a:extLst>
              <a:ext uri="{FF2B5EF4-FFF2-40B4-BE49-F238E27FC236}">
                <a16:creationId xmlns:a16="http://schemas.microsoft.com/office/drawing/2014/main" id="{349CD57B-9F2E-828A-B25B-86DC72259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32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6149" name="Text Box 9">
            <a:extLst>
              <a:ext uri="{FF2B5EF4-FFF2-40B4-BE49-F238E27FC236}">
                <a16:creationId xmlns:a16="http://schemas.microsoft.com/office/drawing/2014/main" id="{951C288F-FC1F-55F4-CFE9-591485525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248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  <p:sp>
        <p:nvSpPr>
          <p:cNvPr id="6150" name="Text Box 11">
            <a:extLst>
              <a:ext uri="{FF2B5EF4-FFF2-40B4-BE49-F238E27FC236}">
                <a16:creationId xmlns:a16="http://schemas.microsoft.com/office/drawing/2014/main" id="{74E32B5B-4FA0-788F-2D6F-64506B1D94D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14725" y="578167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>
                <a:cs typeface="Times New Roman" panose="02020603050405020304" pitchFamily="18" charset="0"/>
              </a:rPr>
              <a:t>(</a:t>
            </a:r>
            <a:endParaRPr lang="nl-NL" altLang="nl-NL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1C8BFDFC-629B-4BDF-96BC-7363CC4B4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nl-NL" sz="1400">
                <a:latin typeface="Arial" panose="020B0604020202020204" pitchFamily="34" charset="0"/>
              </a:rPr>
              <a:t>© Joh. De Heer &amp; zn.</a:t>
            </a:r>
            <a:r>
              <a:rPr lang="en-US" altLang="nl-NL" sz="1200" i="1">
                <a:latin typeface="Arial" panose="020B0604020202020204" pitchFamily="34" charset="0"/>
              </a:rPr>
              <a:t> (met toestemming van CCLicentie)</a:t>
            </a:r>
            <a:endParaRPr lang="nl-NL" altLang="nl-NL" sz="1400">
              <a:latin typeface="Arial" panose="020B0604020202020204" pitchFamily="34" charset="0"/>
            </a:endParaRPr>
          </a:p>
        </p:txBody>
      </p:sp>
      <p:pic>
        <p:nvPicPr>
          <p:cNvPr id="7171" name="Picture 4" descr="EL 140 Kroon Hem met gouden kroon3b">
            <a:extLst>
              <a:ext uri="{FF2B5EF4-FFF2-40B4-BE49-F238E27FC236}">
                <a16:creationId xmlns:a16="http://schemas.microsoft.com/office/drawing/2014/main" id="{FB5A1780-AD4F-0949-CB2B-0BFCE9A3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8"/>
          <a:stretch>
            <a:fillRect/>
          </a:stretch>
        </p:blipFill>
        <p:spPr bwMode="auto">
          <a:xfrm>
            <a:off x="381000" y="1019175"/>
            <a:ext cx="84026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2254-C3D8-2035-1007-3C7579B4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Graag tot ziens op 9 februari 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CA53D-D13F-BBEC-B8DD-1FFC9EE3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                             </a:t>
            </a:r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Fijne avond</a:t>
            </a:r>
          </a:p>
        </p:txBody>
      </p:sp>
    </p:spTree>
    <p:extLst>
      <p:ext uri="{BB962C8B-B14F-4D97-AF65-F5344CB8AC3E}">
        <p14:creationId xmlns:p14="http://schemas.microsoft.com/office/powerpoint/2010/main" val="292920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C2D9C-35C0-103C-7602-88AC7DE5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Welkom en 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83F804-0832-A925-AC8A-C9D17ECA0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49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A29BA5-028B-C9BF-E218-3FB5E015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139 b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Heer, U doorgrondt en kent mij ‘</a:t>
            </a:r>
            <a:endParaRPr lang="nl-NL" sz="3600" b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5C483E-026F-6F75-7854-3682A6EB6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4410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1387</Words>
  <Application>Microsoft Office PowerPoint</Application>
  <PresentationFormat>Diavoorstelling (4:3)</PresentationFormat>
  <Paragraphs>84</Paragraphs>
  <Slides>76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76</vt:i4>
      </vt:variant>
    </vt:vector>
  </HeadingPairs>
  <TitlesOfParts>
    <vt:vector size="83" baseType="lpstr">
      <vt:lpstr>Aptos</vt:lpstr>
      <vt:lpstr>Aptos Display</vt:lpstr>
      <vt:lpstr>Arial</vt:lpstr>
      <vt:lpstr>Calibri</vt:lpstr>
      <vt:lpstr>Lucida Handwriting</vt:lpstr>
      <vt:lpstr>Times New Roman</vt:lpstr>
      <vt:lpstr>Kantoorthema</vt:lpstr>
      <vt:lpstr>Welkom in deze zangdienst</vt:lpstr>
      <vt:lpstr>PowerPoint-presentatie</vt:lpstr>
      <vt:lpstr>NLB 713: 1 en 5 ‘Wij moeten Gode zingen.’</vt:lpstr>
      <vt:lpstr>PowerPoint-presentatie</vt:lpstr>
      <vt:lpstr>PowerPoint-presentatie</vt:lpstr>
      <vt:lpstr>PowerPoint-presentatie</vt:lpstr>
      <vt:lpstr>PowerPoint-presentatie</vt:lpstr>
      <vt:lpstr>Welkom en gebed</vt:lpstr>
      <vt:lpstr>NLB 139 b ‘ Heer, U doorgrondt en kent mij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Psalm 62 : 1 en 5 (o.b.) ‘ Mijn ziel is immers stil tot God ‘</vt:lpstr>
      <vt:lpstr>PowerPoint-presentatie</vt:lpstr>
      <vt:lpstr>PowerPoint-presentatie</vt:lpstr>
      <vt:lpstr>ELB 356 ‘ Van U wil ik zingen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JdH 205: 1, 2 en 3 ‘ Rijst op, rijst op voor Jezus! ‘ </vt:lpstr>
      <vt:lpstr>PowerPoint-presentatie</vt:lpstr>
      <vt:lpstr>PowerPoint-presentatie</vt:lpstr>
      <vt:lpstr>PowerPoint-presentatie</vt:lpstr>
      <vt:lpstr>Enkele woorden bij Psalm 139</vt:lpstr>
      <vt:lpstr>Psalm 139: 1 en 14 (o.b.) ‘ Niets is, o Oppermajesteit ‘</vt:lpstr>
      <vt:lpstr>PowerPoint-presentatie</vt:lpstr>
      <vt:lpstr>PowerPoint-presentatie</vt:lpstr>
      <vt:lpstr>Opw. 218 ‘ Daar zijn geen grenzen aan Jezus macht ‘</vt:lpstr>
      <vt:lpstr>PowerPoint-presentatie</vt:lpstr>
      <vt:lpstr>PowerPoint-presentatie</vt:lpstr>
      <vt:lpstr>PowerPoint-presentatie</vt:lpstr>
      <vt:lpstr>PowerPoint-presentatie</vt:lpstr>
      <vt:lpstr>Opw. 248: 1 en 3 ‘ God is getrouw Zijn plannen falen niet’</vt:lpstr>
      <vt:lpstr>PowerPoint-presentatie</vt:lpstr>
      <vt:lpstr>PowerPoint-presentatie</vt:lpstr>
      <vt:lpstr>PowerPoint-presentatie</vt:lpstr>
      <vt:lpstr>JdH 210 ‘ Kom tot uw Heiland ‘</vt:lpstr>
      <vt:lpstr>PowerPoint-presentatie</vt:lpstr>
      <vt:lpstr>PowerPoint-presentatie</vt:lpstr>
      <vt:lpstr>PowerPoint-presentatie</vt:lpstr>
      <vt:lpstr>Orgelspel</vt:lpstr>
      <vt:lpstr>Psalm 56: 5 en 6 (o.b.) ‘ Ik roem in God, ik prijs t’onfeilbaar woord ‘  </vt:lpstr>
      <vt:lpstr>PowerPoint-presentatie</vt:lpstr>
      <vt:lpstr>PowerPoint-presentatie</vt:lpstr>
      <vt:lpstr>NLB 315: 1 en 3 ‘ Heb dank, o God van alle leven ‘</vt:lpstr>
      <vt:lpstr>PowerPoint-presentatie</vt:lpstr>
      <vt:lpstr>PowerPoint-presentatie</vt:lpstr>
      <vt:lpstr>PowerPoint-presentatie</vt:lpstr>
      <vt:lpstr>PowerPoint-presentatie</vt:lpstr>
      <vt:lpstr>NLB 919: 1, 2, 3 en 4 ‘Gij die alle sterren houdt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Gez. 445: 1 en 4 ‘ Ruwe stormen mogen woeden ‘</vt:lpstr>
      <vt:lpstr>PowerPoint-presentatie</vt:lpstr>
      <vt:lpstr>PowerPoint-presentatie</vt:lpstr>
      <vt:lpstr>Gebed</vt:lpstr>
      <vt:lpstr>ELB 140 ‘ Kroon Hem met gouden kroon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Graag tot ziens op 9 februari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b</dc:creator>
  <cp:lastModifiedBy>Mariakerk Vollenhove</cp:lastModifiedBy>
  <cp:revision>3</cp:revision>
  <dcterms:created xsi:type="dcterms:W3CDTF">2025-01-03T09:24:46Z</dcterms:created>
  <dcterms:modified xsi:type="dcterms:W3CDTF">2025-01-11T15:39:28Z</dcterms:modified>
</cp:coreProperties>
</file>