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87"/>
  </p:notesMasterIdLst>
  <p:sldIdLst>
    <p:sldId id="269" r:id="rId2"/>
    <p:sldId id="2441" r:id="rId3"/>
    <p:sldId id="2449" r:id="rId4"/>
    <p:sldId id="2484" r:id="rId5"/>
    <p:sldId id="2485" r:id="rId6"/>
    <p:sldId id="2397" r:id="rId7"/>
    <p:sldId id="2398" r:id="rId8"/>
    <p:sldId id="2394" r:id="rId9"/>
    <p:sldId id="2437" r:id="rId10"/>
    <p:sldId id="270" r:id="rId11"/>
    <p:sldId id="586" r:id="rId12"/>
    <p:sldId id="589" r:id="rId13"/>
    <p:sldId id="588" r:id="rId14"/>
    <p:sldId id="587" r:id="rId15"/>
    <p:sldId id="271" r:id="rId16"/>
    <p:sldId id="272" r:id="rId17"/>
    <p:sldId id="325" r:id="rId18"/>
    <p:sldId id="326" r:id="rId19"/>
    <p:sldId id="327" r:id="rId20"/>
    <p:sldId id="328" r:id="rId21"/>
    <p:sldId id="329" r:id="rId22"/>
    <p:sldId id="330" r:id="rId23"/>
    <p:sldId id="273" r:id="rId24"/>
    <p:sldId id="274" r:id="rId25"/>
    <p:sldId id="275" r:id="rId26"/>
    <p:sldId id="331" r:id="rId27"/>
    <p:sldId id="332" r:id="rId28"/>
    <p:sldId id="333" r:id="rId29"/>
    <p:sldId id="334" r:id="rId30"/>
    <p:sldId id="276" r:id="rId31"/>
    <p:sldId id="277" r:id="rId32"/>
    <p:sldId id="278" r:id="rId33"/>
    <p:sldId id="259" r:id="rId34"/>
    <p:sldId id="258" r:id="rId35"/>
    <p:sldId id="261" r:id="rId36"/>
    <p:sldId id="263" r:id="rId37"/>
    <p:sldId id="264" r:id="rId38"/>
    <p:sldId id="265" r:id="rId39"/>
    <p:sldId id="266" r:id="rId40"/>
    <p:sldId id="267" r:id="rId41"/>
    <p:sldId id="268" r:id="rId42"/>
    <p:sldId id="279" r:id="rId43"/>
    <p:sldId id="280" r:id="rId44"/>
    <p:sldId id="281" r:id="rId45"/>
    <p:sldId id="282" r:id="rId46"/>
    <p:sldId id="2395" r:id="rId47"/>
    <p:sldId id="2396" r:id="rId48"/>
    <p:sldId id="283" r:id="rId49"/>
    <p:sldId id="257" r:id="rId50"/>
    <p:sldId id="294" r:id="rId51"/>
    <p:sldId id="305" r:id="rId52"/>
    <p:sldId id="306" r:id="rId53"/>
    <p:sldId id="307" r:id="rId54"/>
    <p:sldId id="308" r:id="rId55"/>
    <p:sldId id="309" r:id="rId56"/>
    <p:sldId id="311" r:id="rId57"/>
    <p:sldId id="312" r:id="rId58"/>
    <p:sldId id="313" r:id="rId59"/>
    <p:sldId id="314" r:id="rId60"/>
    <p:sldId id="315" r:id="rId61"/>
    <p:sldId id="316" r:id="rId62"/>
    <p:sldId id="310" r:id="rId63"/>
    <p:sldId id="2442" r:id="rId64"/>
    <p:sldId id="2443" r:id="rId65"/>
    <p:sldId id="2444" r:id="rId66"/>
    <p:sldId id="2445" r:id="rId67"/>
    <p:sldId id="2446" r:id="rId68"/>
    <p:sldId id="2447" r:id="rId69"/>
    <p:sldId id="317" r:id="rId70"/>
    <p:sldId id="262" r:id="rId71"/>
    <p:sldId id="256" r:id="rId72"/>
    <p:sldId id="318" r:id="rId73"/>
    <p:sldId id="319" r:id="rId74"/>
    <p:sldId id="320" r:id="rId75"/>
    <p:sldId id="260" r:id="rId76"/>
    <p:sldId id="321" r:id="rId77"/>
    <p:sldId id="2393" r:id="rId78"/>
    <p:sldId id="2432" r:id="rId79"/>
    <p:sldId id="323" r:id="rId80"/>
    <p:sldId id="2433" r:id="rId81"/>
    <p:sldId id="2434" r:id="rId82"/>
    <p:sldId id="2435" r:id="rId83"/>
    <p:sldId id="2436" r:id="rId84"/>
    <p:sldId id="324" r:id="rId85"/>
    <p:sldId id="2440" r:id="rId8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9" autoAdjust="0"/>
    <p:restoredTop sz="94660"/>
  </p:normalViewPr>
  <p:slideViewPr>
    <p:cSldViewPr snapToGrid="0">
      <p:cViewPr varScale="1">
        <p:scale>
          <a:sx n="81" d="100"/>
          <a:sy n="81" d="100"/>
        </p:scale>
        <p:origin x="552"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74A354-D9B5-4DEC-ADA2-79D6FA4EAC0A}" type="datetimeFigureOut">
              <a:rPr lang="nl-NL" smtClean="0"/>
              <a:t>16-11-2024</a:t>
            </a:fld>
            <a:endParaRPr lang="nl-NL"/>
          </a:p>
        </p:txBody>
      </p:sp>
      <p:sp>
        <p:nvSpPr>
          <p:cNvPr id="4" name="Tijdelijke aanduiding voor dia-afbeelding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264645-38CB-4DDE-B26A-A5B401C88567}" type="slidenum">
              <a:rPr lang="nl-NL" smtClean="0"/>
              <a:t>‹nr.›</a:t>
            </a:fld>
            <a:endParaRPr lang="nl-NL"/>
          </a:p>
        </p:txBody>
      </p:sp>
    </p:spTree>
    <p:extLst>
      <p:ext uri="{BB962C8B-B14F-4D97-AF65-F5344CB8AC3E}">
        <p14:creationId xmlns:p14="http://schemas.microsoft.com/office/powerpoint/2010/main" val="42895068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9330" name="Shape 82"/>
          <p:cNvSpPr txBox="1">
            <a:spLocks noChangeArrowheads="1"/>
          </p:cNvSpPr>
          <p:nvPr/>
        </p:nvSpPr>
        <p:spPr bwMode="auto">
          <a:xfrm>
            <a:off x="3884613" y="8685213"/>
            <a:ext cx="2970212" cy="455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000" tIns="46800" rIns="90000" bIns="46800" anchor="b"/>
          <a:lstStyle>
            <a:lvl1pPr eaLnBrk="0" hangingPunct="0">
              <a:spcBef>
                <a:spcPct val="30000"/>
              </a:spcBef>
              <a:defRPr sz="1200">
                <a:solidFill>
                  <a:schemeClr val="tx1"/>
                </a:solidFill>
                <a:latin typeface="Calibri" pitchFamily="34" charset="0"/>
                <a:ea typeface="MS PGothic" pitchFamily="34" charset="-128"/>
              </a:defRPr>
            </a:lvl1pPr>
            <a:lvl2pPr marL="742950" indent="-285750" eaLnBrk="0" hangingPunct="0">
              <a:spcBef>
                <a:spcPct val="30000"/>
              </a:spcBef>
              <a:defRPr sz="1200">
                <a:solidFill>
                  <a:schemeClr val="tx1"/>
                </a:solidFill>
                <a:latin typeface="Calibri" pitchFamily="34" charset="0"/>
                <a:ea typeface="MS PGothic" pitchFamily="34" charset="-128"/>
              </a:defRPr>
            </a:lvl2pPr>
            <a:lvl3pPr marL="1143000" indent="-228600" eaLnBrk="0" hangingPunct="0">
              <a:spcBef>
                <a:spcPct val="30000"/>
              </a:spcBef>
              <a:defRPr sz="1200">
                <a:solidFill>
                  <a:schemeClr val="tx1"/>
                </a:solidFill>
                <a:latin typeface="Calibri" pitchFamily="34" charset="0"/>
                <a:ea typeface="MS PGothic" pitchFamily="34" charset="-128"/>
              </a:defRPr>
            </a:lvl3pPr>
            <a:lvl4pPr marL="1600200" indent="-228600" eaLnBrk="0" hangingPunct="0">
              <a:spcBef>
                <a:spcPct val="30000"/>
              </a:spcBef>
              <a:defRPr sz="1200">
                <a:solidFill>
                  <a:schemeClr val="tx1"/>
                </a:solidFill>
                <a:latin typeface="Calibri" pitchFamily="34" charset="0"/>
                <a:ea typeface="MS PGothic" pitchFamily="34" charset="-128"/>
              </a:defRPr>
            </a:lvl4pPr>
            <a:lvl5pPr marL="2057400" indent="-228600" eaLnBrk="0" hangingPunct="0">
              <a:spcBef>
                <a:spcPct val="30000"/>
              </a:spcBef>
              <a:defRPr sz="1200">
                <a:solidFill>
                  <a:schemeClr val="tx1"/>
                </a:solidFill>
                <a:latin typeface="Calibri" pitchFamily="34" charset="0"/>
                <a:ea typeface="MS PGothic"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algn="r" eaLnBrk="1" hangingPunct="1">
              <a:spcBef>
                <a:spcPct val="0"/>
              </a:spcBef>
              <a:buClr>
                <a:srgbClr val="000000"/>
              </a:buClr>
              <a:buSzPct val="25000"/>
              <a:buFont typeface="Calibri" pitchFamily="34" charset="0"/>
              <a:buNone/>
            </a:pPr>
            <a:r>
              <a:rPr lang="en-US" altLang="nl-NL">
                <a:solidFill>
                  <a:srgbClr val="000000"/>
                </a:solidFill>
                <a:sym typeface="Calibri" pitchFamily="34" charset="0"/>
              </a:rPr>
              <a:t>*</a:t>
            </a:r>
          </a:p>
        </p:txBody>
      </p:sp>
      <p:sp>
        <p:nvSpPr>
          <p:cNvPr id="99331" name="Shape 83"/>
          <p:cNvSpPr>
            <a:spLocks noGrp="1" noRot="1" noChangeAspect="1" noTextEdit="1"/>
          </p:cNvSpPr>
          <p:nvPr>
            <p:ph type="sldImg" idx="2"/>
          </p:nvPr>
        </p:nvSpPr>
        <p:spPr bwMode="auto">
          <a:custGeom>
            <a:avLst/>
            <a:gdLst>
              <a:gd name="T0" fmla="*/ 0 w 120000"/>
              <a:gd name="T1" fmla="*/ 0 h 120000"/>
              <a:gd name="T2" fmla="*/ 2147483647 w 120000"/>
              <a:gd name="T3" fmla="*/ 0 h 120000"/>
              <a:gd name="T4" fmla="*/ 2147483647 w 120000"/>
              <a:gd name="T5" fmla="*/ 2147483647 h 120000"/>
              <a:gd name="T6" fmla="*/ 0 w 120000"/>
              <a:gd name="T7" fmla="*/ 2147483647 h 120000"/>
              <a:gd name="T8" fmla="*/ 0 60000 65536"/>
              <a:gd name="T9" fmla="*/ 0 60000 65536"/>
              <a:gd name="T10" fmla="*/ 0 60000 65536"/>
              <a:gd name="T11" fmla="*/ 0 60000 65536"/>
              <a:gd name="T12" fmla="*/ 0 w 120000"/>
              <a:gd name="T13" fmla="*/ 0 h 120000"/>
              <a:gd name="T14" fmla="*/ 120000 w 120000"/>
              <a:gd name="T15" fmla="*/ 120000 h 120000"/>
            </a:gdLst>
            <a:ahLst/>
            <a:cxnLst>
              <a:cxn ang="T8">
                <a:pos x="T0" y="T1"/>
              </a:cxn>
              <a:cxn ang="T9">
                <a:pos x="T2" y="T3"/>
              </a:cxn>
              <a:cxn ang="T10">
                <a:pos x="T4" y="T5"/>
              </a:cxn>
              <a:cxn ang="T11">
                <a:pos x="T6" y="T7"/>
              </a:cxn>
            </a:cxnLst>
            <a:rect l="T12" t="T13" r="T14" b="T15"/>
            <a:pathLst>
              <a:path w="120000" h="120000" extrusionOk="0">
                <a:moveTo>
                  <a:pt x="0" y="0"/>
                </a:moveTo>
                <a:lnTo>
                  <a:pt x="120000" y="0"/>
                </a:lnTo>
                <a:lnTo>
                  <a:pt x="120000" y="120000"/>
                </a:lnTo>
                <a:lnTo>
                  <a:pt x="0" y="120000"/>
                </a:lnTo>
                <a:lnTo>
                  <a:pt x="0" y="0"/>
                </a:lnTo>
                <a:close/>
              </a:path>
            </a:pathLst>
          </a:custGeom>
          <a:solidFill>
            <a:srgbClr val="FFFFFF"/>
          </a:solidFill>
          <a:ln w="9525">
            <a:noFill/>
          </a:ln>
          <a:extLst>
            <a:ext uri="{91240B29-F687-4f45-9708-019B960494DF}">
              <a14:hiddenLine xmlns:a14="http://schemas.microsoft.com/office/drawing/2010/main" xmlns="" w="9525">
                <a:solidFill>
                  <a:srgbClr val="000000"/>
                </a:solidFill>
                <a:round/>
                <a:headEnd/>
                <a:tailEnd/>
              </a14:hiddenLine>
            </a:ext>
          </a:extLst>
        </p:spPr>
      </p:sp>
      <p:sp>
        <p:nvSpPr>
          <p:cNvPr id="99332" name="Shape 84"/>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5" tIns="45700" rIns="91425" bIns="45700" anchor="ctr"/>
          <a:lstStyle>
            <a:lvl1pPr eaLnBrk="0" hangingPunct="0">
              <a:spcBef>
                <a:spcPct val="30000"/>
              </a:spcBef>
              <a:defRPr sz="1200">
                <a:solidFill>
                  <a:schemeClr val="tx1"/>
                </a:solidFill>
                <a:latin typeface="Calibri" pitchFamily="34" charset="0"/>
                <a:ea typeface="MS PGothic" pitchFamily="34" charset="-128"/>
              </a:defRPr>
            </a:lvl1pPr>
            <a:lvl2pPr marL="742950" indent="-285750" eaLnBrk="0" hangingPunct="0">
              <a:spcBef>
                <a:spcPct val="30000"/>
              </a:spcBef>
              <a:defRPr sz="1200">
                <a:solidFill>
                  <a:schemeClr val="tx1"/>
                </a:solidFill>
                <a:latin typeface="Calibri" pitchFamily="34" charset="0"/>
                <a:ea typeface="MS PGothic" pitchFamily="34" charset="-128"/>
              </a:defRPr>
            </a:lvl2pPr>
            <a:lvl3pPr marL="1143000" indent="-228600" eaLnBrk="0" hangingPunct="0">
              <a:spcBef>
                <a:spcPct val="30000"/>
              </a:spcBef>
              <a:defRPr sz="1200">
                <a:solidFill>
                  <a:schemeClr val="tx1"/>
                </a:solidFill>
                <a:latin typeface="Calibri" pitchFamily="34" charset="0"/>
                <a:ea typeface="MS PGothic" pitchFamily="34" charset="-128"/>
              </a:defRPr>
            </a:lvl3pPr>
            <a:lvl4pPr marL="1600200" indent="-228600" eaLnBrk="0" hangingPunct="0">
              <a:spcBef>
                <a:spcPct val="30000"/>
              </a:spcBef>
              <a:defRPr sz="1200">
                <a:solidFill>
                  <a:schemeClr val="tx1"/>
                </a:solidFill>
                <a:latin typeface="Calibri" pitchFamily="34" charset="0"/>
                <a:ea typeface="MS PGothic" pitchFamily="34" charset="-128"/>
              </a:defRPr>
            </a:lvl4pPr>
            <a:lvl5pPr marL="2057400" indent="-228600" eaLnBrk="0" hangingPunct="0">
              <a:spcBef>
                <a:spcPct val="30000"/>
              </a:spcBef>
              <a:defRPr sz="1200">
                <a:solidFill>
                  <a:schemeClr val="tx1"/>
                </a:solidFill>
                <a:latin typeface="Calibri" pitchFamily="34" charset="0"/>
                <a:ea typeface="MS PGothic"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endParaRPr lang="nl-NL" altLang="nl-NL" sz="1800">
              <a:solidFill>
                <a:srgbClr val="000000"/>
              </a:solidFill>
              <a:sym typeface="Arial" pitchFamily="34" charset="0"/>
            </a:endParaRPr>
          </a:p>
        </p:txBody>
      </p:sp>
      <p:sp>
        <p:nvSpPr>
          <p:cNvPr id="99333" name="Shape 85"/>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000" tIns="46800" rIns="90000" bIns="46800" anchor="b"/>
          <a:lstStyle>
            <a:lvl1pPr eaLnBrk="0" hangingPunct="0">
              <a:spcBef>
                <a:spcPct val="30000"/>
              </a:spcBef>
              <a:defRPr sz="1200">
                <a:solidFill>
                  <a:schemeClr val="tx1"/>
                </a:solidFill>
                <a:latin typeface="Calibri" pitchFamily="34" charset="0"/>
                <a:ea typeface="MS PGothic" pitchFamily="34" charset="-128"/>
              </a:defRPr>
            </a:lvl1pPr>
            <a:lvl2pPr marL="742950" indent="-285750" eaLnBrk="0" hangingPunct="0">
              <a:spcBef>
                <a:spcPct val="30000"/>
              </a:spcBef>
              <a:defRPr sz="1200">
                <a:solidFill>
                  <a:schemeClr val="tx1"/>
                </a:solidFill>
                <a:latin typeface="Calibri" pitchFamily="34" charset="0"/>
                <a:ea typeface="MS PGothic" pitchFamily="34" charset="-128"/>
              </a:defRPr>
            </a:lvl2pPr>
            <a:lvl3pPr marL="1143000" indent="-228600" eaLnBrk="0" hangingPunct="0">
              <a:spcBef>
                <a:spcPct val="30000"/>
              </a:spcBef>
              <a:defRPr sz="1200">
                <a:solidFill>
                  <a:schemeClr val="tx1"/>
                </a:solidFill>
                <a:latin typeface="Calibri" pitchFamily="34" charset="0"/>
                <a:ea typeface="MS PGothic" pitchFamily="34" charset="-128"/>
              </a:defRPr>
            </a:lvl3pPr>
            <a:lvl4pPr marL="1600200" indent="-228600" eaLnBrk="0" hangingPunct="0">
              <a:spcBef>
                <a:spcPct val="30000"/>
              </a:spcBef>
              <a:defRPr sz="1200">
                <a:solidFill>
                  <a:schemeClr val="tx1"/>
                </a:solidFill>
                <a:latin typeface="Calibri" pitchFamily="34" charset="0"/>
                <a:ea typeface="MS PGothic" pitchFamily="34" charset="-128"/>
              </a:defRPr>
            </a:lvl4pPr>
            <a:lvl5pPr marL="2057400" indent="-228600" eaLnBrk="0" hangingPunct="0">
              <a:spcBef>
                <a:spcPct val="30000"/>
              </a:spcBef>
              <a:defRPr sz="1200">
                <a:solidFill>
                  <a:schemeClr val="tx1"/>
                </a:solidFill>
                <a:latin typeface="Calibri" pitchFamily="34" charset="0"/>
                <a:ea typeface="MS PGothic"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algn="r" eaLnBrk="1" hangingPunct="1">
              <a:spcBef>
                <a:spcPct val="0"/>
              </a:spcBef>
              <a:buClr>
                <a:srgbClr val="000000"/>
              </a:buClr>
              <a:buSzPct val="25000"/>
              <a:buFont typeface="Calibri" pitchFamily="34" charset="0"/>
              <a:buNone/>
            </a:pPr>
            <a:r>
              <a:rPr lang="en-US" altLang="nl-NL">
                <a:solidFill>
                  <a:srgbClr val="000000"/>
                </a:solidFill>
                <a:sym typeface="Calibri" pitchFamily="34" charset="0"/>
              </a:rPr>
              <a:t>*</a:t>
            </a:r>
          </a:p>
        </p:txBody>
      </p:sp>
      <p:sp>
        <p:nvSpPr>
          <p:cNvPr id="99334" name="Shape 86"/>
          <p:cNvSpPr>
            <a:spLocks noGrp="1"/>
          </p:cNvSpPr>
          <p:nvPr>
            <p:ph type="body" idx="1"/>
          </p:nvPr>
        </p:nvSpPr>
        <p:spPr bwMode="auto">
          <a:xfrm>
            <a:off x="685800" y="4343400"/>
            <a:ext cx="5484813" cy="4113213"/>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25" tIns="91425" rIns="91425" bIns="91425" numCol="1" anchor="ctr" anchorCtr="0" compatLnSpc="1">
            <a:prstTxWarp prst="textNoShape">
              <a:avLst/>
            </a:prstTxWarp>
          </a:bodyPr>
          <a:lstStyle/>
          <a:p>
            <a:pPr eaLnBrk="1" hangingPunct="1">
              <a:spcBef>
                <a:spcPct val="0"/>
              </a:spcBef>
            </a:pPr>
            <a:endParaRPr lang="nl-NL" altLang="nl-NL"/>
          </a:p>
        </p:txBody>
      </p:sp>
    </p:spTree>
    <p:extLst>
      <p:ext uri="{BB962C8B-B14F-4D97-AF65-F5344CB8AC3E}">
        <p14:creationId xmlns:p14="http://schemas.microsoft.com/office/powerpoint/2010/main" val="6723595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jdelijke aanduiding voor dia-afbeelding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Tijdelijke aanduiding voor notiti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nl-NL" altLang="nl-NL">
              <a:ea typeface="ＭＳ Ｐゴシック" panose="020B0600070205080204" pitchFamily="34" charset="-128"/>
            </a:endParaRPr>
          </a:p>
        </p:txBody>
      </p:sp>
      <p:sp>
        <p:nvSpPr>
          <p:cNvPr id="13316" name="Tijdelijke aanduiding voor dianumm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fld id="{5B0338FA-8414-49CA-9B49-0D67403ECBB8}" type="slidenum">
              <a:rPr kumimoji="0" lang="nl-NL" altLang="nl-NL" sz="1200" b="0" i="0" u="none" strike="noStrike" kern="1200" cap="none" spc="0" normalizeH="0" baseline="0" noProof="0" smtClean="0">
                <a:ln>
                  <a:noFill/>
                </a:ln>
                <a:solidFill>
                  <a:prstClr val="black"/>
                </a:solidFill>
                <a:effectLst/>
                <a:uLnTx/>
                <a:uFillTx/>
                <a:latin typeface="Calibri" panose="020F0502020204030204" pitchFamily="34" charset="0"/>
                <a:ea typeface="ＭＳ Ｐゴシック" panose="020B0600070205080204"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5</a:t>
            </a:fld>
            <a:endParaRPr kumimoji="0" lang="nl-NL" altLang="nl-NL"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236231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jdelijke aanduiding voor dia-afbeelding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Tijdelijke aanduiding voor notiti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nl-NL" altLang="nl-NL">
              <a:ea typeface="ＭＳ Ｐゴシック" panose="020B0600070205080204" pitchFamily="34" charset="-128"/>
            </a:endParaRPr>
          </a:p>
        </p:txBody>
      </p:sp>
      <p:sp>
        <p:nvSpPr>
          <p:cNvPr id="13316" name="Tijdelijke aanduiding voor dianumm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fld id="{5B0338FA-8414-49CA-9B49-0D67403ECBB8}" type="slidenum">
              <a:rPr kumimoji="0" lang="nl-NL" altLang="nl-NL" sz="1200" b="0" i="0" u="none" strike="noStrike" kern="1200" cap="none" spc="0" normalizeH="0" baseline="0" noProof="0" smtClean="0">
                <a:ln>
                  <a:noFill/>
                </a:ln>
                <a:solidFill>
                  <a:prstClr val="black"/>
                </a:solidFill>
                <a:effectLst/>
                <a:uLnTx/>
                <a:uFillTx/>
                <a:latin typeface="Calibri" panose="020F0502020204030204" pitchFamily="34" charset="0"/>
                <a:ea typeface="ＭＳ Ｐゴシック" panose="020B0600070205080204"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8</a:t>
            </a:fld>
            <a:endParaRPr kumimoji="0" lang="nl-NL" altLang="nl-NL"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236231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9330" name="Shape 82"/>
          <p:cNvSpPr txBox="1">
            <a:spLocks noChangeArrowheads="1"/>
          </p:cNvSpPr>
          <p:nvPr/>
        </p:nvSpPr>
        <p:spPr bwMode="auto">
          <a:xfrm>
            <a:off x="3884613" y="8685213"/>
            <a:ext cx="2970212" cy="455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000" tIns="46800" rIns="90000" bIns="46800" anchor="b"/>
          <a:lstStyle>
            <a:lvl1pPr eaLnBrk="0" hangingPunct="0">
              <a:spcBef>
                <a:spcPct val="30000"/>
              </a:spcBef>
              <a:defRPr sz="1200">
                <a:solidFill>
                  <a:schemeClr val="tx1"/>
                </a:solidFill>
                <a:latin typeface="Calibri" pitchFamily="34" charset="0"/>
                <a:ea typeface="MS PGothic" pitchFamily="34" charset="-128"/>
              </a:defRPr>
            </a:lvl1pPr>
            <a:lvl2pPr marL="742950" indent="-285750" eaLnBrk="0" hangingPunct="0">
              <a:spcBef>
                <a:spcPct val="30000"/>
              </a:spcBef>
              <a:defRPr sz="1200">
                <a:solidFill>
                  <a:schemeClr val="tx1"/>
                </a:solidFill>
                <a:latin typeface="Calibri" pitchFamily="34" charset="0"/>
                <a:ea typeface="MS PGothic" pitchFamily="34" charset="-128"/>
              </a:defRPr>
            </a:lvl2pPr>
            <a:lvl3pPr marL="1143000" indent="-228600" eaLnBrk="0" hangingPunct="0">
              <a:spcBef>
                <a:spcPct val="30000"/>
              </a:spcBef>
              <a:defRPr sz="1200">
                <a:solidFill>
                  <a:schemeClr val="tx1"/>
                </a:solidFill>
                <a:latin typeface="Calibri" pitchFamily="34" charset="0"/>
                <a:ea typeface="MS PGothic" pitchFamily="34" charset="-128"/>
              </a:defRPr>
            </a:lvl3pPr>
            <a:lvl4pPr marL="1600200" indent="-228600" eaLnBrk="0" hangingPunct="0">
              <a:spcBef>
                <a:spcPct val="30000"/>
              </a:spcBef>
              <a:defRPr sz="1200">
                <a:solidFill>
                  <a:schemeClr val="tx1"/>
                </a:solidFill>
                <a:latin typeface="Calibri" pitchFamily="34" charset="0"/>
                <a:ea typeface="MS PGothic" pitchFamily="34" charset="-128"/>
              </a:defRPr>
            </a:lvl4pPr>
            <a:lvl5pPr marL="2057400" indent="-228600" eaLnBrk="0" hangingPunct="0">
              <a:spcBef>
                <a:spcPct val="30000"/>
              </a:spcBef>
              <a:defRPr sz="1200">
                <a:solidFill>
                  <a:schemeClr val="tx1"/>
                </a:solidFill>
                <a:latin typeface="Calibri" pitchFamily="34" charset="0"/>
                <a:ea typeface="MS PGothic"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algn="r" eaLnBrk="1" hangingPunct="1">
              <a:spcBef>
                <a:spcPct val="0"/>
              </a:spcBef>
              <a:buClr>
                <a:srgbClr val="000000"/>
              </a:buClr>
              <a:buSzPct val="25000"/>
              <a:buFont typeface="Calibri" pitchFamily="34" charset="0"/>
              <a:buNone/>
            </a:pPr>
            <a:r>
              <a:rPr lang="en-US" altLang="nl-NL">
                <a:solidFill>
                  <a:srgbClr val="000000"/>
                </a:solidFill>
                <a:sym typeface="Calibri" pitchFamily="34" charset="0"/>
              </a:rPr>
              <a:t>*</a:t>
            </a:r>
          </a:p>
        </p:txBody>
      </p:sp>
      <p:sp>
        <p:nvSpPr>
          <p:cNvPr id="99331" name="Shape 83"/>
          <p:cNvSpPr>
            <a:spLocks noGrp="1" noRot="1" noChangeAspect="1" noTextEdit="1"/>
          </p:cNvSpPr>
          <p:nvPr>
            <p:ph type="sldImg" idx="2"/>
          </p:nvPr>
        </p:nvSpPr>
        <p:spPr bwMode="auto">
          <a:custGeom>
            <a:avLst/>
            <a:gdLst>
              <a:gd name="T0" fmla="*/ 0 w 120000"/>
              <a:gd name="T1" fmla="*/ 0 h 120000"/>
              <a:gd name="T2" fmla="*/ 2147483647 w 120000"/>
              <a:gd name="T3" fmla="*/ 0 h 120000"/>
              <a:gd name="T4" fmla="*/ 2147483647 w 120000"/>
              <a:gd name="T5" fmla="*/ 2147483647 h 120000"/>
              <a:gd name="T6" fmla="*/ 0 w 120000"/>
              <a:gd name="T7" fmla="*/ 2147483647 h 120000"/>
              <a:gd name="T8" fmla="*/ 0 60000 65536"/>
              <a:gd name="T9" fmla="*/ 0 60000 65536"/>
              <a:gd name="T10" fmla="*/ 0 60000 65536"/>
              <a:gd name="T11" fmla="*/ 0 60000 65536"/>
              <a:gd name="T12" fmla="*/ 0 w 120000"/>
              <a:gd name="T13" fmla="*/ 0 h 120000"/>
              <a:gd name="T14" fmla="*/ 120000 w 120000"/>
              <a:gd name="T15" fmla="*/ 120000 h 120000"/>
            </a:gdLst>
            <a:ahLst/>
            <a:cxnLst>
              <a:cxn ang="T8">
                <a:pos x="T0" y="T1"/>
              </a:cxn>
              <a:cxn ang="T9">
                <a:pos x="T2" y="T3"/>
              </a:cxn>
              <a:cxn ang="T10">
                <a:pos x="T4" y="T5"/>
              </a:cxn>
              <a:cxn ang="T11">
                <a:pos x="T6" y="T7"/>
              </a:cxn>
            </a:cxnLst>
            <a:rect l="T12" t="T13" r="T14" b="T15"/>
            <a:pathLst>
              <a:path w="120000" h="120000" extrusionOk="0">
                <a:moveTo>
                  <a:pt x="0" y="0"/>
                </a:moveTo>
                <a:lnTo>
                  <a:pt x="120000" y="0"/>
                </a:lnTo>
                <a:lnTo>
                  <a:pt x="120000" y="120000"/>
                </a:lnTo>
                <a:lnTo>
                  <a:pt x="0" y="120000"/>
                </a:lnTo>
                <a:lnTo>
                  <a:pt x="0" y="0"/>
                </a:lnTo>
                <a:close/>
              </a:path>
            </a:pathLst>
          </a:custGeom>
          <a:solidFill>
            <a:srgbClr val="FFFFFF"/>
          </a:solidFill>
          <a:ln w="9525">
            <a:noFill/>
          </a:ln>
          <a:extLst>
            <a:ext uri="{91240B29-F687-4f45-9708-019B960494DF}">
              <a14:hiddenLine xmlns:a14="http://schemas.microsoft.com/office/drawing/2010/main" xmlns="" w="9525">
                <a:solidFill>
                  <a:srgbClr val="000000"/>
                </a:solidFill>
                <a:round/>
                <a:headEnd/>
                <a:tailEnd/>
              </a14:hiddenLine>
            </a:ext>
          </a:extLst>
        </p:spPr>
      </p:sp>
      <p:sp>
        <p:nvSpPr>
          <p:cNvPr id="99332" name="Shape 84"/>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5" tIns="45700" rIns="91425" bIns="45700" anchor="ctr"/>
          <a:lstStyle>
            <a:lvl1pPr eaLnBrk="0" hangingPunct="0">
              <a:spcBef>
                <a:spcPct val="30000"/>
              </a:spcBef>
              <a:defRPr sz="1200">
                <a:solidFill>
                  <a:schemeClr val="tx1"/>
                </a:solidFill>
                <a:latin typeface="Calibri" pitchFamily="34" charset="0"/>
                <a:ea typeface="MS PGothic" pitchFamily="34" charset="-128"/>
              </a:defRPr>
            </a:lvl1pPr>
            <a:lvl2pPr marL="742950" indent="-285750" eaLnBrk="0" hangingPunct="0">
              <a:spcBef>
                <a:spcPct val="30000"/>
              </a:spcBef>
              <a:defRPr sz="1200">
                <a:solidFill>
                  <a:schemeClr val="tx1"/>
                </a:solidFill>
                <a:latin typeface="Calibri" pitchFamily="34" charset="0"/>
                <a:ea typeface="MS PGothic" pitchFamily="34" charset="-128"/>
              </a:defRPr>
            </a:lvl2pPr>
            <a:lvl3pPr marL="1143000" indent="-228600" eaLnBrk="0" hangingPunct="0">
              <a:spcBef>
                <a:spcPct val="30000"/>
              </a:spcBef>
              <a:defRPr sz="1200">
                <a:solidFill>
                  <a:schemeClr val="tx1"/>
                </a:solidFill>
                <a:latin typeface="Calibri" pitchFamily="34" charset="0"/>
                <a:ea typeface="MS PGothic" pitchFamily="34" charset="-128"/>
              </a:defRPr>
            </a:lvl3pPr>
            <a:lvl4pPr marL="1600200" indent="-228600" eaLnBrk="0" hangingPunct="0">
              <a:spcBef>
                <a:spcPct val="30000"/>
              </a:spcBef>
              <a:defRPr sz="1200">
                <a:solidFill>
                  <a:schemeClr val="tx1"/>
                </a:solidFill>
                <a:latin typeface="Calibri" pitchFamily="34" charset="0"/>
                <a:ea typeface="MS PGothic" pitchFamily="34" charset="-128"/>
              </a:defRPr>
            </a:lvl4pPr>
            <a:lvl5pPr marL="2057400" indent="-228600" eaLnBrk="0" hangingPunct="0">
              <a:spcBef>
                <a:spcPct val="30000"/>
              </a:spcBef>
              <a:defRPr sz="1200">
                <a:solidFill>
                  <a:schemeClr val="tx1"/>
                </a:solidFill>
                <a:latin typeface="Calibri" pitchFamily="34" charset="0"/>
                <a:ea typeface="MS PGothic"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endParaRPr lang="nl-NL" altLang="nl-NL" sz="1800">
              <a:solidFill>
                <a:srgbClr val="000000"/>
              </a:solidFill>
              <a:sym typeface="Arial" pitchFamily="34" charset="0"/>
            </a:endParaRPr>
          </a:p>
        </p:txBody>
      </p:sp>
      <p:sp>
        <p:nvSpPr>
          <p:cNvPr id="99333" name="Shape 85"/>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000" tIns="46800" rIns="90000" bIns="46800" anchor="b"/>
          <a:lstStyle>
            <a:lvl1pPr eaLnBrk="0" hangingPunct="0">
              <a:spcBef>
                <a:spcPct val="30000"/>
              </a:spcBef>
              <a:defRPr sz="1200">
                <a:solidFill>
                  <a:schemeClr val="tx1"/>
                </a:solidFill>
                <a:latin typeface="Calibri" pitchFamily="34" charset="0"/>
                <a:ea typeface="MS PGothic" pitchFamily="34" charset="-128"/>
              </a:defRPr>
            </a:lvl1pPr>
            <a:lvl2pPr marL="742950" indent="-285750" eaLnBrk="0" hangingPunct="0">
              <a:spcBef>
                <a:spcPct val="30000"/>
              </a:spcBef>
              <a:defRPr sz="1200">
                <a:solidFill>
                  <a:schemeClr val="tx1"/>
                </a:solidFill>
                <a:latin typeface="Calibri" pitchFamily="34" charset="0"/>
                <a:ea typeface="MS PGothic" pitchFamily="34" charset="-128"/>
              </a:defRPr>
            </a:lvl2pPr>
            <a:lvl3pPr marL="1143000" indent="-228600" eaLnBrk="0" hangingPunct="0">
              <a:spcBef>
                <a:spcPct val="30000"/>
              </a:spcBef>
              <a:defRPr sz="1200">
                <a:solidFill>
                  <a:schemeClr val="tx1"/>
                </a:solidFill>
                <a:latin typeface="Calibri" pitchFamily="34" charset="0"/>
                <a:ea typeface="MS PGothic" pitchFamily="34" charset="-128"/>
              </a:defRPr>
            </a:lvl3pPr>
            <a:lvl4pPr marL="1600200" indent="-228600" eaLnBrk="0" hangingPunct="0">
              <a:spcBef>
                <a:spcPct val="30000"/>
              </a:spcBef>
              <a:defRPr sz="1200">
                <a:solidFill>
                  <a:schemeClr val="tx1"/>
                </a:solidFill>
                <a:latin typeface="Calibri" pitchFamily="34" charset="0"/>
                <a:ea typeface="MS PGothic" pitchFamily="34" charset="-128"/>
              </a:defRPr>
            </a:lvl4pPr>
            <a:lvl5pPr marL="2057400" indent="-228600" eaLnBrk="0" hangingPunct="0">
              <a:spcBef>
                <a:spcPct val="30000"/>
              </a:spcBef>
              <a:defRPr sz="1200">
                <a:solidFill>
                  <a:schemeClr val="tx1"/>
                </a:solidFill>
                <a:latin typeface="Calibri" pitchFamily="34" charset="0"/>
                <a:ea typeface="MS PGothic"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algn="r" eaLnBrk="1" hangingPunct="1">
              <a:spcBef>
                <a:spcPct val="0"/>
              </a:spcBef>
              <a:buClr>
                <a:srgbClr val="000000"/>
              </a:buClr>
              <a:buSzPct val="25000"/>
              <a:buFont typeface="Calibri" pitchFamily="34" charset="0"/>
              <a:buNone/>
            </a:pPr>
            <a:r>
              <a:rPr lang="en-US" altLang="nl-NL">
                <a:solidFill>
                  <a:srgbClr val="000000"/>
                </a:solidFill>
                <a:sym typeface="Calibri" pitchFamily="34" charset="0"/>
              </a:rPr>
              <a:t>*</a:t>
            </a:r>
          </a:p>
        </p:txBody>
      </p:sp>
      <p:sp>
        <p:nvSpPr>
          <p:cNvPr id="99334" name="Shape 86"/>
          <p:cNvSpPr>
            <a:spLocks noGrp="1"/>
          </p:cNvSpPr>
          <p:nvPr>
            <p:ph type="body" idx="1"/>
          </p:nvPr>
        </p:nvSpPr>
        <p:spPr bwMode="auto">
          <a:xfrm>
            <a:off x="685800" y="4343400"/>
            <a:ext cx="5484813" cy="4113213"/>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25" tIns="91425" rIns="91425" bIns="91425" numCol="1" anchor="ctr" anchorCtr="0" compatLnSpc="1">
            <a:prstTxWarp prst="textNoShape">
              <a:avLst/>
            </a:prstTxWarp>
          </a:bodyPr>
          <a:lstStyle/>
          <a:p>
            <a:pPr eaLnBrk="1" hangingPunct="1">
              <a:spcBef>
                <a:spcPct val="0"/>
              </a:spcBef>
            </a:pPr>
            <a:endParaRPr lang="nl-NL" altLang="nl-NL"/>
          </a:p>
        </p:txBody>
      </p:sp>
    </p:spTree>
    <p:extLst>
      <p:ext uri="{BB962C8B-B14F-4D97-AF65-F5344CB8AC3E}">
        <p14:creationId xmlns:p14="http://schemas.microsoft.com/office/powerpoint/2010/main" val="12723108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jdelijke aanduiding voor dia-afbeelding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Tijdelijke aanduiding voor notiti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nl-NL" altLang="nl-NL">
              <a:ea typeface="ＭＳ Ｐゴシック" panose="020B0600070205080204" pitchFamily="34" charset="-128"/>
            </a:endParaRPr>
          </a:p>
        </p:txBody>
      </p:sp>
      <p:sp>
        <p:nvSpPr>
          <p:cNvPr id="13316" name="Tijdelijke aanduiding voor dianumm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fld id="{5B0338FA-8414-49CA-9B49-0D67403ECBB8}" type="slidenum">
              <a:rPr kumimoji="0" lang="nl-NL" altLang="nl-NL" sz="1200" b="0" i="0" u="none" strike="noStrike" kern="1200" cap="none" spc="0" normalizeH="0" baseline="0" noProof="0" smtClean="0">
                <a:ln>
                  <a:noFill/>
                </a:ln>
                <a:solidFill>
                  <a:prstClr val="black"/>
                </a:solidFill>
                <a:effectLst/>
                <a:uLnTx/>
                <a:uFillTx/>
                <a:latin typeface="Calibri" panose="020F0502020204030204" pitchFamily="34" charset="0"/>
                <a:ea typeface="ＭＳ Ｐゴシック" panose="020B0600070205080204"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77</a:t>
            </a:fld>
            <a:endParaRPr kumimoji="0" lang="nl-NL" altLang="nl-NL"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236231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jdelijke aanduiding voor dia-afbeelding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Tijdelijke aanduiding voor notiti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nl-NL" altLang="nl-NL">
              <a:ea typeface="ＭＳ Ｐゴシック" panose="020B0600070205080204" pitchFamily="34" charset="-128"/>
            </a:endParaRPr>
          </a:p>
        </p:txBody>
      </p:sp>
      <p:sp>
        <p:nvSpPr>
          <p:cNvPr id="13316" name="Tijdelijke aanduiding voor dianumm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fld id="{5B0338FA-8414-49CA-9B49-0D67403ECBB8}" type="slidenum">
              <a:rPr kumimoji="0" lang="nl-NL" altLang="nl-NL" sz="1200" b="0" i="0" u="none" strike="noStrike" kern="1200" cap="none" spc="0" normalizeH="0" baseline="0" noProof="0" smtClean="0">
                <a:ln>
                  <a:noFill/>
                </a:ln>
                <a:solidFill>
                  <a:prstClr val="black"/>
                </a:solidFill>
                <a:effectLst/>
                <a:uLnTx/>
                <a:uFillTx/>
                <a:latin typeface="Calibri" panose="020F0502020204030204" pitchFamily="34" charset="0"/>
                <a:ea typeface="ＭＳ Ｐゴシック" panose="020B0600070205080204"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78</a:t>
            </a:fld>
            <a:endParaRPr kumimoji="0" lang="nl-NL" altLang="nl-NL"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7609510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nl-NL"/>
              <a:t>Klik om stijl te bewerken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en-US" dirty="0"/>
          </a:p>
        </p:txBody>
      </p:sp>
      <p:sp>
        <p:nvSpPr>
          <p:cNvPr id="4" name="Date Placeholder 3"/>
          <p:cNvSpPr>
            <a:spLocks noGrp="1"/>
          </p:cNvSpPr>
          <p:nvPr>
            <p:ph type="dt" sz="half" idx="10"/>
          </p:nvPr>
        </p:nvSpPr>
        <p:spPr/>
        <p:txBody>
          <a:bodyPr/>
          <a:lstStyle/>
          <a:p>
            <a:fld id="{4DE65C20-CAC0-4353-88F3-F63AA79D69E0}" type="datetimeFigureOut">
              <a:rPr lang="nl-NL" smtClean="0"/>
              <a:t>16-11-2024</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428A3849-25DE-42A6-B4D6-18ABDE755566}" type="slidenum">
              <a:rPr lang="nl-NL" smtClean="0"/>
              <a:t>‹nr.›</a:t>
            </a:fld>
            <a:endParaRPr lang="nl-NL"/>
          </a:p>
        </p:txBody>
      </p:sp>
    </p:spTree>
    <p:extLst>
      <p:ext uri="{BB962C8B-B14F-4D97-AF65-F5344CB8AC3E}">
        <p14:creationId xmlns:p14="http://schemas.microsoft.com/office/powerpoint/2010/main" val="24697957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Vertical Text Placeholder 2"/>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4DE65C20-CAC0-4353-88F3-F63AA79D69E0}" type="datetimeFigureOut">
              <a:rPr lang="nl-NL" smtClean="0"/>
              <a:t>16-11-2024</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428A3849-25DE-42A6-B4D6-18ABDE755566}" type="slidenum">
              <a:rPr lang="nl-NL" smtClean="0"/>
              <a:t>‹nr.›</a:t>
            </a:fld>
            <a:endParaRPr lang="nl-NL"/>
          </a:p>
        </p:txBody>
      </p:sp>
    </p:spTree>
    <p:extLst>
      <p:ext uri="{BB962C8B-B14F-4D97-AF65-F5344CB8AC3E}">
        <p14:creationId xmlns:p14="http://schemas.microsoft.com/office/powerpoint/2010/main" val="643135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nl-NL"/>
              <a:t>Klik om stijl te bewerken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4DE65C20-CAC0-4353-88F3-F63AA79D69E0}" type="datetimeFigureOut">
              <a:rPr lang="nl-NL" smtClean="0"/>
              <a:t>16-11-2024</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428A3849-25DE-42A6-B4D6-18ABDE755566}" type="slidenum">
              <a:rPr lang="nl-NL" smtClean="0"/>
              <a:t>‹nr.›</a:t>
            </a:fld>
            <a:endParaRPr lang="nl-NL"/>
          </a:p>
        </p:txBody>
      </p:sp>
    </p:spTree>
    <p:extLst>
      <p:ext uri="{BB962C8B-B14F-4D97-AF65-F5344CB8AC3E}">
        <p14:creationId xmlns:p14="http://schemas.microsoft.com/office/powerpoint/2010/main" val="19689126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el en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B48B3D0-8028-4093-BFCB-F935C4FD7C56}"/>
              </a:ext>
            </a:extLst>
          </p:cNvPr>
          <p:cNvSpPr>
            <a:spLocks noGrp="1"/>
          </p:cNvSpPr>
          <p:nvPr>
            <p:ph type="title"/>
          </p:nvPr>
        </p:nvSpPr>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FCA7CA8D-FABC-4EA3-851C-6E91CE55309E}"/>
              </a:ext>
            </a:extLst>
          </p:cNvPr>
          <p:cNvSpPr>
            <a:spLocks noGrp="1"/>
          </p:cNvSpPr>
          <p:nvPr>
            <p:ph type="body"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49AFC39D-7289-4416-872B-F7EAC3B94E09}"/>
              </a:ext>
            </a:extLst>
          </p:cNvPr>
          <p:cNvSpPr>
            <a:spLocks noGrp="1"/>
          </p:cNvSpPr>
          <p:nvPr>
            <p:ph type="dt" sz="half" idx="10"/>
          </p:nvPr>
        </p:nvSpPr>
        <p:spPr/>
        <p:txBody>
          <a:bodyPr/>
          <a:lstStyle/>
          <a:p>
            <a:fld id="{BE0EFFB2-3961-4BDA-8898-DCA4D31B45A6}" type="datetimeFigureOut">
              <a:rPr lang="nl-NL" smtClean="0"/>
              <a:t>16-11-2024</a:t>
            </a:fld>
            <a:endParaRPr lang="nl-NL"/>
          </a:p>
        </p:txBody>
      </p:sp>
      <p:sp>
        <p:nvSpPr>
          <p:cNvPr id="5" name="Tijdelijke aanduiding voor voettekst 4">
            <a:extLst>
              <a:ext uri="{FF2B5EF4-FFF2-40B4-BE49-F238E27FC236}">
                <a16:creationId xmlns:a16="http://schemas.microsoft.com/office/drawing/2014/main" id="{6F08DA97-AF83-415E-9161-FEB986140285}"/>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213B9412-D864-42B6-B171-591808B329F4}"/>
              </a:ext>
            </a:extLst>
          </p:cNvPr>
          <p:cNvSpPr>
            <a:spLocks noGrp="1"/>
          </p:cNvSpPr>
          <p:nvPr>
            <p:ph type="sldNum" sz="quarter" idx="12"/>
          </p:nvPr>
        </p:nvSpPr>
        <p:spPr/>
        <p:txBody>
          <a:bodyPr/>
          <a:lstStyle/>
          <a:p>
            <a:fld id="{BC7E3F6B-80C2-4F1C-8CBF-34D0F9677979}" type="slidenum">
              <a:rPr lang="nl-NL" smtClean="0"/>
              <a:t>‹nr.›</a:t>
            </a:fld>
            <a:endParaRPr lang="nl-NL"/>
          </a:p>
        </p:txBody>
      </p:sp>
    </p:spTree>
    <p:extLst>
      <p:ext uri="{BB962C8B-B14F-4D97-AF65-F5344CB8AC3E}">
        <p14:creationId xmlns:p14="http://schemas.microsoft.com/office/powerpoint/2010/main" val="3839939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4DE65C20-CAC0-4353-88F3-F63AA79D69E0}" type="datetimeFigureOut">
              <a:rPr lang="nl-NL" smtClean="0"/>
              <a:t>16-11-2024</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428A3849-25DE-42A6-B4D6-18ABDE755566}" type="slidenum">
              <a:rPr lang="nl-NL" smtClean="0"/>
              <a:t>‹nr.›</a:t>
            </a:fld>
            <a:endParaRPr lang="nl-NL"/>
          </a:p>
        </p:txBody>
      </p:sp>
    </p:spTree>
    <p:extLst>
      <p:ext uri="{BB962C8B-B14F-4D97-AF65-F5344CB8AC3E}">
        <p14:creationId xmlns:p14="http://schemas.microsoft.com/office/powerpoint/2010/main" val="655105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nl-NL"/>
              <a:t>Klik om stijl te bewerken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4DE65C20-CAC0-4353-88F3-F63AA79D69E0}" type="datetimeFigureOut">
              <a:rPr lang="nl-NL" smtClean="0"/>
              <a:t>16-11-2024</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428A3849-25DE-42A6-B4D6-18ABDE755566}" type="slidenum">
              <a:rPr lang="nl-NL" smtClean="0"/>
              <a:t>‹nr.›</a:t>
            </a:fld>
            <a:endParaRPr lang="nl-NL"/>
          </a:p>
        </p:txBody>
      </p:sp>
    </p:spTree>
    <p:extLst>
      <p:ext uri="{BB962C8B-B14F-4D97-AF65-F5344CB8AC3E}">
        <p14:creationId xmlns:p14="http://schemas.microsoft.com/office/powerpoint/2010/main" val="42216028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Date Placeholder 4"/>
          <p:cNvSpPr>
            <a:spLocks noGrp="1"/>
          </p:cNvSpPr>
          <p:nvPr>
            <p:ph type="dt" sz="half" idx="10"/>
          </p:nvPr>
        </p:nvSpPr>
        <p:spPr/>
        <p:txBody>
          <a:bodyPr/>
          <a:lstStyle/>
          <a:p>
            <a:fld id="{4DE65C20-CAC0-4353-88F3-F63AA79D69E0}" type="datetimeFigureOut">
              <a:rPr lang="nl-NL" smtClean="0"/>
              <a:t>16-11-2024</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428A3849-25DE-42A6-B4D6-18ABDE755566}" type="slidenum">
              <a:rPr lang="nl-NL" smtClean="0"/>
              <a:t>‹nr.›</a:t>
            </a:fld>
            <a:endParaRPr lang="nl-NL"/>
          </a:p>
        </p:txBody>
      </p:sp>
    </p:spTree>
    <p:extLst>
      <p:ext uri="{BB962C8B-B14F-4D97-AF65-F5344CB8AC3E}">
        <p14:creationId xmlns:p14="http://schemas.microsoft.com/office/powerpoint/2010/main" val="33954090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nl-NL"/>
              <a:t>Klik om stijl te bewerken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Content Placeholder 3"/>
          <p:cNvSpPr>
            <a:spLocks noGrp="1"/>
          </p:cNvSpPr>
          <p:nvPr>
            <p:ph sz="half" idx="2"/>
          </p:nvPr>
        </p:nvSpPr>
        <p:spPr>
          <a:xfrm>
            <a:off x="629842" y="2505075"/>
            <a:ext cx="3868340"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Content Placeholder 5"/>
          <p:cNvSpPr>
            <a:spLocks noGrp="1"/>
          </p:cNvSpPr>
          <p:nvPr>
            <p:ph sz="quarter" idx="4"/>
          </p:nvPr>
        </p:nvSpPr>
        <p:spPr>
          <a:xfrm>
            <a:off x="4629150" y="2505075"/>
            <a:ext cx="3887391"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Date Placeholder 6"/>
          <p:cNvSpPr>
            <a:spLocks noGrp="1"/>
          </p:cNvSpPr>
          <p:nvPr>
            <p:ph type="dt" sz="half" idx="10"/>
          </p:nvPr>
        </p:nvSpPr>
        <p:spPr/>
        <p:txBody>
          <a:bodyPr/>
          <a:lstStyle/>
          <a:p>
            <a:fld id="{4DE65C20-CAC0-4353-88F3-F63AA79D69E0}" type="datetimeFigureOut">
              <a:rPr lang="nl-NL" smtClean="0"/>
              <a:t>16-11-2024</a:t>
            </a:fld>
            <a:endParaRPr lang="nl-NL"/>
          </a:p>
        </p:txBody>
      </p:sp>
      <p:sp>
        <p:nvSpPr>
          <p:cNvPr id="8" name="Footer Placeholder 7"/>
          <p:cNvSpPr>
            <a:spLocks noGrp="1"/>
          </p:cNvSpPr>
          <p:nvPr>
            <p:ph type="ftr" sz="quarter" idx="11"/>
          </p:nvPr>
        </p:nvSpPr>
        <p:spPr/>
        <p:txBody>
          <a:bodyPr/>
          <a:lstStyle/>
          <a:p>
            <a:endParaRPr lang="nl-NL"/>
          </a:p>
        </p:txBody>
      </p:sp>
      <p:sp>
        <p:nvSpPr>
          <p:cNvPr id="9" name="Slide Number Placeholder 8"/>
          <p:cNvSpPr>
            <a:spLocks noGrp="1"/>
          </p:cNvSpPr>
          <p:nvPr>
            <p:ph type="sldNum" sz="quarter" idx="12"/>
          </p:nvPr>
        </p:nvSpPr>
        <p:spPr/>
        <p:txBody>
          <a:bodyPr/>
          <a:lstStyle/>
          <a:p>
            <a:fld id="{428A3849-25DE-42A6-B4D6-18ABDE755566}" type="slidenum">
              <a:rPr lang="nl-NL" smtClean="0"/>
              <a:t>‹nr.›</a:t>
            </a:fld>
            <a:endParaRPr lang="nl-NL"/>
          </a:p>
        </p:txBody>
      </p:sp>
    </p:spTree>
    <p:extLst>
      <p:ext uri="{BB962C8B-B14F-4D97-AF65-F5344CB8AC3E}">
        <p14:creationId xmlns:p14="http://schemas.microsoft.com/office/powerpoint/2010/main" val="19765033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Date Placeholder 2"/>
          <p:cNvSpPr>
            <a:spLocks noGrp="1"/>
          </p:cNvSpPr>
          <p:nvPr>
            <p:ph type="dt" sz="half" idx="10"/>
          </p:nvPr>
        </p:nvSpPr>
        <p:spPr/>
        <p:txBody>
          <a:bodyPr/>
          <a:lstStyle/>
          <a:p>
            <a:fld id="{4DE65C20-CAC0-4353-88F3-F63AA79D69E0}" type="datetimeFigureOut">
              <a:rPr lang="nl-NL" smtClean="0"/>
              <a:t>16-11-2024</a:t>
            </a:fld>
            <a:endParaRPr lang="nl-NL"/>
          </a:p>
        </p:txBody>
      </p:sp>
      <p:sp>
        <p:nvSpPr>
          <p:cNvPr id="4" name="Footer Placeholder 3"/>
          <p:cNvSpPr>
            <a:spLocks noGrp="1"/>
          </p:cNvSpPr>
          <p:nvPr>
            <p:ph type="ftr" sz="quarter" idx="11"/>
          </p:nvPr>
        </p:nvSpPr>
        <p:spPr/>
        <p:txBody>
          <a:bodyPr/>
          <a:lstStyle/>
          <a:p>
            <a:endParaRPr lang="nl-NL"/>
          </a:p>
        </p:txBody>
      </p:sp>
      <p:sp>
        <p:nvSpPr>
          <p:cNvPr id="5" name="Slide Number Placeholder 4"/>
          <p:cNvSpPr>
            <a:spLocks noGrp="1"/>
          </p:cNvSpPr>
          <p:nvPr>
            <p:ph type="sldNum" sz="quarter" idx="12"/>
          </p:nvPr>
        </p:nvSpPr>
        <p:spPr/>
        <p:txBody>
          <a:bodyPr/>
          <a:lstStyle/>
          <a:p>
            <a:fld id="{428A3849-25DE-42A6-B4D6-18ABDE755566}" type="slidenum">
              <a:rPr lang="nl-NL" smtClean="0"/>
              <a:t>‹nr.›</a:t>
            </a:fld>
            <a:endParaRPr lang="nl-NL"/>
          </a:p>
        </p:txBody>
      </p:sp>
    </p:spTree>
    <p:extLst>
      <p:ext uri="{BB962C8B-B14F-4D97-AF65-F5344CB8AC3E}">
        <p14:creationId xmlns:p14="http://schemas.microsoft.com/office/powerpoint/2010/main" val="5379347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E65C20-CAC0-4353-88F3-F63AA79D69E0}" type="datetimeFigureOut">
              <a:rPr lang="nl-NL" smtClean="0"/>
              <a:t>16-11-2024</a:t>
            </a:fld>
            <a:endParaRPr lang="nl-NL"/>
          </a:p>
        </p:txBody>
      </p:sp>
      <p:sp>
        <p:nvSpPr>
          <p:cNvPr id="3" name="Footer Placeholder 2"/>
          <p:cNvSpPr>
            <a:spLocks noGrp="1"/>
          </p:cNvSpPr>
          <p:nvPr>
            <p:ph type="ftr" sz="quarter" idx="11"/>
          </p:nvPr>
        </p:nvSpPr>
        <p:spPr/>
        <p:txBody>
          <a:bodyPr/>
          <a:lstStyle/>
          <a:p>
            <a:endParaRPr lang="nl-NL"/>
          </a:p>
        </p:txBody>
      </p:sp>
      <p:sp>
        <p:nvSpPr>
          <p:cNvPr id="4" name="Slide Number Placeholder 3"/>
          <p:cNvSpPr>
            <a:spLocks noGrp="1"/>
          </p:cNvSpPr>
          <p:nvPr>
            <p:ph type="sldNum" sz="quarter" idx="12"/>
          </p:nvPr>
        </p:nvSpPr>
        <p:spPr/>
        <p:txBody>
          <a:bodyPr/>
          <a:lstStyle/>
          <a:p>
            <a:fld id="{428A3849-25DE-42A6-B4D6-18ABDE755566}" type="slidenum">
              <a:rPr lang="nl-NL" smtClean="0"/>
              <a:t>‹nr.›</a:t>
            </a:fld>
            <a:endParaRPr lang="nl-NL"/>
          </a:p>
        </p:txBody>
      </p:sp>
    </p:spTree>
    <p:extLst>
      <p:ext uri="{BB962C8B-B14F-4D97-AF65-F5344CB8AC3E}">
        <p14:creationId xmlns:p14="http://schemas.microsoft.com/office/powerpoint/2010/main" val="16148716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nl-NL"/>
              <a:t>Klik om stijl te bewerken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4DE65C20-CAC0-4353-88F3-F63AA79D69E0}" type="datetimeFigureOut">
              <a:rPr lang="nl-NL" smtClean="0"/>
              <a:t>16-11-2024</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428A3849-25DE-42A6-B4D6-18ABDE755566}" type="slidenum">
              <a:rPr lang="nl-NL" smtClean="0"/>
              <a:t>‹nr.›</a:t>
            </a:fld>
            <a:endParaRPr lang="nl-NL"/>
          </a:p>
        </p:txBody>
      </p:sp>
    </p:spTree>
    <p:extLst>
      <p:ext uri="{BB962C8B-B14F-4D97-AF65-F5344CB8AC3E}">
        <p14:creationId xmlns:p14="http://schemas.microsoft.com/office/powerpoint/2010/main" val="24502637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nl-NL"/>
              <a:t>Klik om stijl te bewerken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4DE65C20-CAC0-4353-88F3-F63AA79D69E0}" type="datetimeFigureOut">
              <a:rPr lang="nl-NL" smtClean="0"/>
              <a:t>16-11-2024</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428A3849-25DE-42A6-B4D6-18ABDE755566}" type="slidenum">
              <a:rPr lang="nl-NL" smtClean="0"/>
              <a:t>‹nr.›</a:t>
            </a:fld>
            <a:endParaRPr lang="nl-NL"/>
          </a:p>
        </p:txBody>
      </p:sp>
    </p:spTree>
    <p:extLst>
      <p:ext uri="{BB962C8B-B14F-4D97-AF65-F5344CB8AC3E}">
        <p14:creationId xmlns:p14="http://schemas.microsoft.com/office/powerpoint/2010/main" val="40006560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nl-NL"/>
              <a:t>Klik om stijl te bewerken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E65C20-CAC0-4353-88F3-F63AA79D69E0}" type="datetimeFigureOut">
              <a:rPr lang="nl-NL" smtClean="0"/>
              <a:t>16-11-2024</a:t>
            </a:fld>
            <a:endParaRPr lang="nl-NL"/>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8A3849-25DE-42A6-B4D6-18ABDE755566}" type="slidenum">
              <a:rPr lang="nl-NL" smtClean="0"/>
              <a:t>‹nr.›</a:t>
            </a:fld>
            <a:endParaRPr lang="nl-NL"/>
          </a:p>
        </p:txBody>
      </p:sp>
    </p:spTree>
    <p:extLst>
      <p:ext uri="{BB962C8B-B14F-4D97-AF65-F5344CB8AC3E}">
        <p14:creationId xmlns:p14="http://schemas.microsoft.com/office/powerpoint/2010/main" val="285052365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nickmonshouwerhu.blogspot.com/2015/11/muziekles-een-lied-aanleren.html" TargetMode="External"/><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oleObject" Target="../embeddings/oleObject1.bin"/><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7.jpg"/></Relationships>
</file>

<file path=ppt/slides/_rels/slide50.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pxhere.com/nl/photo/208211" TargetMode="External"/><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46.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hyperlink" Target="https://pxhere.com/nl/photo/706641" TargetMode="External"/><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Shape 78"/>
          <p:cNvSpPr txBox="1">
            <a:spLocks noChangeArrowheads="1"/>
          </p:cNvSpPr>
          <p:nvPr/>
        </p:nvSpPr>
        <p:spPr bwMode="auto">
          <a:xfrm>
            <a:off x="0" y="0"/>
            <a:ext cx="8229600" cy="806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5" tIns="45700" rIns="91425" bIns="45700" anchor="ct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Clr>
                <a:srgbClr val="000000"/>
              </a:buClr>
              <a:buSzPct val="25000"/>
              <a:buFont typeface="Calibri" pitchFamily="34" charset="0"/>
              <a:buNone/>
            </a:pPr>
            <a:r>
              <a:rPr lang="en-US" altLang="nl-NL" sz="3600" b="1" dirty="0">
                <a:solidFill>
                  <a:srgbClr val="000000"/>
                </a:solidFill>
                <a:sym typeface="Calibri" pitchFamily="34" charset="0"/>
              </a:rPr>
              <a:t>   </a:t>
            </a:r>
            <a:r>
              <a:rPr lang="en-US" altLang="nl-NL" b="1" dirty="0">
                <a:solidFill>
                  <a:srgbClr val="000000"/>
                </a:solidFill>
                <a:sym typeface="Calibri" pitchFamily="34" charset="0"/>
              </a:rPr>
              <a:t>Welkom</a:t>
            </a:r>
          </a:p>
        </p:txBody>
      </p:sp>
      <p:sp>
        <p:nvSpPr>
          <p:cNvPr id="2051" name="Shape 79"/>
          <p:cNvSpPr txBox="1">
            <a:spLocks noChangeArrowheads="1"/>
          </p:cNvSpPr>
          <p:nvPr/>
        </p:nvSpPr>
        <p:spPr bwMode="auto">
          <a:xfrm>
            <a:off x="0" y="806450"/>
            <a:ext cx="6934200" cy="6051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5" tIns="45700" rIns="91425" bIns="45700"/>
          <a:lstStyle>
            <a:lvl1pPr marL="342900" indent="-342900"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Clr>
                <a:srgbClr val="000000"/>
              </a:buClr>
              <a:buSzPct val="25000"/>
              <a:buFont typeface="Calibri" pitchFamily="34" charset="0"/>
              <a:buNone/>
            </a:pPr>
            <a:r>
              <a:rPr lang="en-US" altLang="nl-NL" sz="3600" b="1" dirty="0">
                <a:solidFill>
                  <a:srgbClr val="000000"/>
                </a:solidFill>
                <a:sym typeface="Calibri" pitchFamily="34" charset="0"/>
              </a:rPr>
              <a:t>   	</a:t>
            </a:r>
            <a:r>
              <a:rPr lang="en-US" altLang="nl-NL" b="1" dirty="0" err="1">
                <a:solidFill>
                  <a:srgbClr val="000000"/>
                </a:solidFill>
                <a:sym typeface="Calibri" pitchFamily="34" charset="0"/>
              </a:rPr>
              <a:t>Voorganger</a:t>
            </a:r>
            <a:r>
              <a:rPr lang="en-US" altLang="nl-NL" b="1" dirty="0">
                <a:solidFill>
                  <a:srgbClr val="000000"/>
                </a:solidFill>
                <a:sym typeface="Calibri" pitchFamily="34" charset="0"/>
              </a:rPr>
              <a:t>:</a:t>
            </a:r>
            <a:r>
              <a:rPr lang="en-US" altLang="nl-NL" i="1" dirty="0">
                <a:solidFill>
                  <a:srgbClr val="000000"/>
                </a:solidFill>
                <a:sym typeface="Calibri" pitchFamily="34" charset="0"/>
              </a:rPr>
              <a:t> </a:t>
            </a:r>
          </a:p>
          <a:p>
            <a:pPr eaLnBrk="1" hangingPunct="1">
              <a:spcBef>
                <a:spcPts val="900"/>
              </a:spcBef>
              <a:buClr>
                <a:srgbClr val="000000"/>
              </a:buClr>
              <a:buSzPct val="25000"/>
              <a:buNone/>
            </a:pPr>
            <a:r>
              <a:rPr lang="en-US" altLang="nl-NL" b="1" dirty="0">
                <a:solidFill>
                  <a:srgbClr val="000000"/>
                </a:solidFill>
                <a:sym typeface="Calibri" pitchFamily="34" charset="0"/>
              </a:rPr>
              <a:t>   	</a:t>
            </a:r>
            <a:r>
              <a:rPr lang="en-US" altLang="nl-NL" dirty="0">
                <a:solidFill>
                  <a:srgbClr val="000000"/>
                </a:solidFill>
                <a:sym typeface="Calibri" pitchFamily="34" charset="0"/>
              </a:rPr>
              <a:t>Ds. </a:t>
            </a:r>
            <a:r>
              <a:rPr lang="en-US" altLang="nl-NL" dirty="0" err="1">
                <a:solidFill>
                  <a:srgbClr val="000000"/>
                </a:solidFill>
                <a:sym typeface="Calibri" pitchFamily="34" charset="0"/>
              </a:rPr>
              <a:t>Douwe</a:t>
            </a:r>
            <a:r>
              <a:rPr lang="en-US" altLang="nl-NL" dirty="0">
                <a:solidFill>
                  <a:srgbClr val="000000"/>
                </a:solidFill>
                <a:sym typeface="Calibri" pitchFamily="34" charset="0"/>
              </a:rPr>
              <a:t> </a:t>
            </a:r>
            <a:r>
              <a:rPr lang="en-US" altLang="nl-NL" dirty="0" err="1">
                <a:solidFill>
                  <a:srgbClr val="000000"/>
                </a:solidFill>
                <a:sym typeface="Calibri" pitchFamily="34" charset="0"/>
              </a:rPr>
              <a:t>Wijmenga</a:t>
            </a:r>
            <a:endParaRPr lang="en-US" altLang="nl-NL" dirty="0">
              <a:solidFill>
                <a:srgbClr val="000000"/>
              </a:solidFill>
              <a:sym typeface="Calibri" pitchFamily="34" charset="0"/>
            </a:endParaRPr>
          </a:p>
          <a:p>
            <a:pPr eaLnBrk="1" hangingPunct="1">
              <a:spcBef>
                <a:spcPts val="900"/>
              </a:spcBef>
              <a:buClr>
                <a:srgbClr val="000000"/>
              </a:buClr>
              <a:buSzPct val="25000"/>
              <a:buNone/>
            </a:pPr>
            <a:r>
              <a:rPr lang="en-US" altLang="nl-NL" b="1" dirty="0">
                <a:solidFill>
                  <a:srgbClr val="000000"/>
                </a:solidFill>
                <a:sym typeface="Calibri" pitchFamily="34" charset="0"/>
              </a:rPr>
              <a:t>	</a:t>
            </a:r>
            <a:r>
              <a:rPr lang="en-US" altLang="nl-NL" b="1" dirty="0" err="1">
                <a:solidFill>
                  <a:srgbClr val="000000"/>
                </a:solidFill>
                <a:sym typeface="Calibri" pitchFamily="34" charset="0"/>
              </a:rPr>
              <a:t>Ouderling</a:t>
            </a:r>
            <a:r>
              <a:rPr lang="en-US" altLang="nl-NL" b="1" dirty="0">
                <a:solidFill>
                  <a:srgbClr val="000000"/>
                </a:solidFill>
                <a:sym typeface="Calibri" pitchFamily="34" charset="0"/>
              </a:rPr>
              <a:t> van </a:t>
            </a:r>
            <a:r>
              <a:rPr lang="en-US" altLang="nl-NL" b="1" dirty="0" err="1">
                <a:solidFill>
                  <a:srgbClr val="000000"/>
                </a:solidFill>
                <a:sym typeface="Calibri" pitchFamily="34" charset="0"/>
              </a:rPr>
              <a:t>dienst</a:t>
            </a:r>
            <a:r>
              <a:rPr lang="en-US" altLang="nl-NL" b="1" dirty="0">
                <a:solidFill>
                  <a:srgbClr val="000000"/>
                </a:solidFill>
                <a:sym typeface="Calibri" pitchFamily="34" charset="0"/>
              </a:rPr>
              <a:t>:</a:t>
            </a:r>
          </a:p>
          <a:p>
            <a:pPr eaLnBrk="1" hangingPunct="1">
              <a:spcBef>
                <a:spcPts val="900"/>
              </a:spcBef>
              <a:buClr>
                <a:srgbClr val="000000"/>
              </a:buClr>
              <a:buSzPct val="25000"/>
              <a:buNone/>
            </a:pPr>
            <a:r>
              <a:rPr lang="en-US" altLang="nl-NL" b="1" dirty="0">
                <a:solidFill>
                  <a:srgbClr val="000000"/>
                </a:solidFill>
                <a:sym typeface="Calibri" pitchFamily="34" charset="0"/>
              </a:rPr>
              <a:t>	</a:t>
            </a:r>
            <a:r>
              <a:rPr lang="en-US" altLang="nl-NL" dirty="0">
                <a:solidFill>
                  <a:srgbClr val="000000"/>
                </a:solidFill>
                <a:sym typeface="Calibri" pitchFamily="34" charset="0"/>
              </a:rPr>
              <a:t>Elsbeth </a:t>
            </a:r>
            <a:r>
              <a:rPr lang="en-US" altLang="nl-NL" dirty="0" err="1">
                <a:solidFill>
                  <a:srgbClr val="000000"/>
                </a:solidFill>
                <a:sym typeface="Calibri" pitchFamily="34" charset="0"/>
              </a:rPr>
              <a:t>Folkerts</a:t>
            </a:r>
            <a:endParaRPr lang="en-US" altLang="nl-NL" dirty="0">
              <a:solidFill>
                <a:srgbClr val="000000"/>
              </a:solidFill>
              <a:sym typeface="Calibri" pitchFamily="34" charset="0"/>
            </a:endParaRPr>
          </a:p>
          <a:p>
            <a:pPr eaLnBrk="1" hangingPunct="1">
              <a:spcBef>
                <a:spcPts val="900"/>
              </a:spcBef>
              <a:buClr>
                <a:srgbClr val="000000"/>
              </a:buClr>
              <a:buSzPct val="25000"/>
              <a:buFont typeface="Calibri" pitchFamily="34" charset="0"/>
              <a:buNone/>
            </a:pPr>
            <a:r>
              <a:rPr lang="en-US" altLang="nl-NL" b="1" dirty="0">
                <a:solidFill>
                  <a:srgbClr val="000000"/>
                </a:solidFill>
                <a:sym typeface="Calibri" pitchFamily="34" charset="0"/>
              </a:rPr>
              <a:t>	Organist: </a:t>
            </a:r>
          </a:p>
          <a:p>
            <a:pPr eaLnBrk="1" hangingPunct="1">
              <a:spcBef>
                <a:spcPts val="900"/>
              </a:spcBef>
              <a:buClr>
                <a:srgbClr val="000000"/>
              </a:buClr>
              <a:buSzPct val="25000"/>
              <a:buFont typeface="Calibri" pitchFamily="34" charset="0"/>
              <a:buNone/>
            </a:pPr>
            <a:r>
              <a:rPr lang="en-US" altLang="nl-NL" dirty="0">
                <a:solidFill>
                  <a:srgbClr val="000000"/>
                </a:solidFill>
                <a:sym typeface="Calibri" pitchFamily="34" charset="0"/>
              </a:rPr>
              <a:t>	Johan </a:t>
            </a:r>
            <a:r>
              <a:rPr lang="en-US" altLang="nl-NL" dirty="0" err="1">
                <a:solidFill>
                  <a:srgbClr val="000000"/>
                </a:solidFill>
                <a:sym typeface="Calibri" pitchFamily="34" charset="0"/>
              </a:rPr>
              <a:t>Tijssen</a:t>
            </a:r>
            <a:endParaRPr lang="en-US" altLang="nl-NL" dirty="0">
              <a:sym typeface="Calibri" pitchFamily="34" charset="0"/>
            </a:endParaRPr>
          </a:p>
          <a:p>
            <a:pPr eaLnBrk="1" hangingPunct="1">
              <a:spcBef>
                <a:spcPts val="900"/>
              </a:spcBef>
              <a:buClr>
                <a:srgbClr val="000000"/>
              </a:buClr>
              <a:buSzPct val="25000"/>
              <a:buFont typeface="Calibri" pitchFamily="34" charset="0"/>
              <a:buNone/>
            </a:pPr>
            <a:r>
              <a:rPr lang="en-US" altLang="nl-NL" b="1" dirty="0">
                <a:solidFill>
                  <a:srgbClr val="000000"/>
                </a:solidFill>
                <a:sym typeface="Calibri" pitchFamily="34" charset="0"/>
              </a:rPr>
              <a:t>	</a:t>
            </a:r>
            <a:r>
              <a:rPr lang="en-US" altLang="nl-NL" b="1" dirty="0" err="1">
                <a:solidFill>
                  <a:srgbClr val="000000"/>
                </a:solidFill>
                <a:sym typeface="Calibri" pitchFamily="34" charset="0"/>
              </a:rPr>
              <a:t>Schriftlezing</a:t>
            </a:r>
            <a:r>
              <a:rPr lang="en-US" altLang="nl-NL" b="1" dirty="0">
                <a:solidFill>
                  <a:srgbClr val="000000"/>
                </a:solidFill>
                <a:sym typeface="Calibri" pitchFamily="34" charset="0"/>
              </a:rPr>
              <a:t>:</a:t>
            </a:r>
          </a:p>
          <a:p>
            <a:pPr eaLnBrk="1" hangingPunct="1">
              <a:spcBef>
                <a:spcPts val="900"/>
              </a:spcBef>
              <a:buClr>
                <a:srgbClr val="000000"/>
              </a:buClr>
              <a:buSzPct val="25000"/>
              <a:buFont typeface="Calibri" pitchFamily="34" charset="0"/>
              <a:buNone/>
            </a:pPr>
            <a:r>
              <a:rPr lang="en-US" altLang="nl-NL" b="1" dirty="0">
                <a:solidFill>
                  <a:srgbClr val="000000"/>
                </a:solidFill>
                <a:sym typeface="Calibri" pitchFamily="34" charset="0"/>
              </a:rPr>
              <a:t>    </a:t>
            </a:r>
            <a:r>
              <a:rPr lang="en-US" altLang="nl-NL" dirty="0" err="1">
                <a:solidFill>
                  <a:srgbClr val="000000"/>
                </a:solidFill>
                <a:sym typeface="Calibri" pitchFamily="34" charset="0"/>
              </a:rPr>
              <a:t>Hebreeën</a:t>
            </a:r>
            <a:r>
              <a:rPr lang="en-US" altLang="nl-NL" dirty="0">
                <a:solidFill>
                  <a:srgbClr val="000000"/>
                </a:solidFill>
                <a:sym typeface="Calibri" pitchFamily="34" charset="0"/>
              </a:rPr>
              <a:t> 10:19-25</a:t>
            </a:r>
          </a:p>
          <a:p>
            <a:pPr eaLnBrk="1" hangingPunct="1">
              <a:spcBef>
                <a:spcPts val="900"/>
              </a:spcBef>
              <a:buClr>
                <a:srgbClr val="000000"/>
              </a:buClr>
              <a:buSzPct val="25000"/>
              <a:buFont typeface="Calibri" pitchFamily="34" charset="0"/>
              <a:buNone/>
            </a:pPr>
            <a:r>
              <a:rPr lang="en-US" altLang="nl-NL" dirty="0">
                <a:solidFill>
                  <a:srgbClr val="000000"/>
                </a:solidFill>
                <a:sym typeface="Calibri" pitchFamily="34" charset="0"/>
              </a:rPr>
              <a:t>	</a:t>
            </a:r>
          </a:p>
        </p:txBody>
      </p:sp>
      <p:pic>
        <p:nvPicPr>
          <p:cNvPr id="2052" name="Shape 80"/>
          <p:cNvPicPr preferRelativeResize="0">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049728" y="1"/>
            <a:ext cx="2094271" cy="52569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Afbeelding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049728" y="5256499"/>
            <a:ext cx="2094271" cy="16015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544638198"/>
      </p:ext>
    </p:extLst>
  </p:cSld>
  <p:clrMapOvr>
    <a:masterClrMapping/>
  </p:clrMapOvr>
  <p:transition spd="slow">
    <p:cu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790503E-6703-4C62-BD34-36CE2ECA464A}"/>
              </a:ext>
            </a:extLst>
          </p:cNvPr>
          <p:cNvSpPr>
            <a:spLocks noGrp="1"/>
          </p:cNvSpPr>
          <p:nvPr>
            <p:ph type="title"/>
          </p:nvPr>
        </p:nvSpPr>
        <p:spPr/>
        <p:txBody>
          <a:bodyPr>
            <a:normAutofit/>
          </a:bodyPr>
          <a:lstStyle/>
          <a:p>
            <a:r>
              <a:rPr lang="nl-NL" sz="3600" b="1" dirty="0">
                <a:latin typeface="+mn-lt"/>
              </a:rPr>
              <a:t>“Heer’ U bent mijn leven, de grond waarop ik sta”</a:t>
            </a:r>
          </a:p>
        </p:txBody>
      </p:sp>
      <p:sp>
        <p:nvSpPr>
          <p:cNvPr id="3" name="Tijdelijke aanduiding voor inhoud 2">
            <a:extLst>
              <a:ext uri="{FF2B5EF4-FFF2-40B4-BE49-F238E27FC236}">
                <a16:creationId xmlns:a16="http://schemas.microsoft.com/office/drawing/2014/main" id="{A6A912E9-0DCC-45E9-8301-082A9001720F}"/>
              </a:ext>
            </a:extLst>
          </p:cNvPr>
          <p:cNvSpPr>
            <a:spLocks noGrp="1"/>
          </p:cNvSpPr>
          <p:nvPr>
            <p:ph idx="1"/>
          </p:nvPr>
        </p:nvSpPr>
        <p:spPr/>
        <p:txBody>
          <a:bodyPr/>
          <a:lstStyle/>
          <a:p>
            <a:endParaRPr lang="nl-NL" dirty="0"/>
          </a:p>
        </p:txBody>
      </p:sp>
    </p:spTree>
    <p:extLst>
      <p:ext uri="{BB962C8B-B14F-4D97-AF65-F5344CB8AC3E}">
        <p14:creationId xmlns:p14="http://schemas.microsoft.com/office/powerpoint/2010/main" val="1838036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300BBED9-8F1F-2D83-8F3D-BC7B0A138B00}"/>
              </a:ext>
            </a:extLst>
          </p:cNvPr>
          <p:cNvSpPr txBox="1"/>
          <p:nvPr/>
        </p:nvSpPr>
        <p:spPr>
          <a:xfrm>
            <a:off x="313267" y="364067"/>
            <a:ext cx="8475133" cy="5632311"/>
          </a:xfrm>
          <a:prstGeom prst="rect">
            <a:avLst/>
          </a:prstGeom>
          <a:noFill/>
        </p:spPr>
        <p:txBody>
          <a:bodyPr wrap="square">
            <a:spAutoFit/>
          </a:bodyPr>
          <a:lstStyle/>
          <a:p>
            <a:r>
              <a:rPr lang="nl-NL" sz="3600" dirty="0">
                <a:latin typeface="Calibri" panose="020F0502020204030204" pitchFamily="34" charset="0"/>
                <a:ea typeface="Calibri" panose="020F0502020204030204" pitchFamily="34" charset="0"/>
                <a:cs typeface="Calibri" panose="020F0502020204030204" pitchFamily="34" charset="0"/>
              </a:rPr>
              <a:t>1</a:t>
            </a:r>
          </a:p>
          <a:p>
            <a:r>
              <a:rPr lang="nl-NL" sz="3600" dirty="0">
                <a:latin typeface="Calibri" panose="020F0502020204030204" pitchFamily="34" charset="0"/>
                <a:ea typeface="Calibri" panose="020F0502020204030204" pitchFamily="34" charset="0"/>
                <a:cs typeface="Calibri" panose="020F0502020204030204" pitchFamily="34" charset="0"/>
              </a:rPr>
              <a:t>Heer', U bent mijn leven, de grond waarop ik sta.</a:t>
            </a:r>
            <a:br>
              <a:rPr lang="nl-NL" sz="3600" dirty="0">
                <a:latin typeface="Calibri" panose="020F0502020204030204" pitchFamily="34" charset="0"/>
                <a:ea typeface="Calibri" panose="020F0502020204030204" pitchFamily="34" charset="0"/>
                <a:cs typeface="Calibri" panose="020F0502020204030204" pitchFamily="34" charset="0"/>
              </a:rPr>
            </a:br>
            <a:r>
              <a:rPr lang="nl-NL" sz="3600" dirty="0">
                <a:latin typeface="Calibri" panose="020F0502020204030204" pitchFamily="34" charset="0"/>
                <a:ea typeface="Calibri" panose="020F0502020204030204" pitchFamily="34" charset="0"/>
                <a:cs typeface="Calibri" panose="020F0502020204030204" pitchFamily="34" charset="0"/>
              </a:rPr>
              <a:t>Heer', U bent mijn weg, de waarheid die mij leidt.</a:t>
            </a:r>
            <a:br>
              <a:rPr lang="nl-NL" sz="3600" dirty="0">
                <a:latin typeface="Calibri" panose="020F0502020204030204" pitchFamily="34" charset="0"/>
                <a:ea typeface="Calibri" panose="020F0502020204030204" pitchFamily="34" charset="0"/>
                <a:cs typeface="Calibri" panose="020F0502020204030204" pitchFamily="34" charset="0"/>
              </a:rPr>
            </a:br>
            <a:r>
              <a:rPr lang="nl-NL" sz="3600" dirty="0">
                <a:latin typeface="Calibri" panose="020F0502020204030204" pitchFamily="34" charset="0"/>
                <a:ea typeface="Calibri" panose="020F0502020204030204" pitchFamily="34" charset="0"/>
                <a:cs typeface="Calibri" panose="020F0502020204030204" pitchFamily="34" charset="0"/>
              </a:rPr>
              <a:t>Uw woord is het pad, de weg waarop ik ga.</a:t>
            </a:r>
            <a:br>
              <a:rPr lang="nl-NL" sz="3600" dirty="0">
                <a:latin typeface="Calibri" panose="020F0502020204030204" pitchFamily="34" charset="0"/>
                <a:ea typeface="Calibri" panose="020F0502020204030204" pitchFamily="34" charset="0"/>
                <a:cs typeface="Calibri" panose="020F0502020204030204" pitchFamily="34" charset="0"/>
              </a:rPr>
            </a:br>
            <a:r>
              <a:rPr lang="nl-NL" sz="3600" dirty="0">
                <a:latin typeface="Calibri" panose="020F0502020204030204" pitchFamily="34" charset="0"/>
                <a:ea typeface="Calibri" panose="020F0502020204030204" pitchFamily="34" charset="0"/>
                <a:cs typeface="Calibri" panose="020F0502020204030204" pitchFamily="34" charset="0"/>
              </a:rPr>
              <a:t>Zolang U mij adem geeft, zolang als ik besta.</a:t>
            </a:r>
            <a:br>
              <a:rPr lang="nl-NL" sz="3600" dirty="0">
                <a:latin typeface="Calibri" panose="020F0502020204030204" pitchFamily="34" charset="0"/>
                <a:ea typeface="Calibri" panose="020F0502020204030204" pitchFamily="34" charset="0"/>
                <a:cs typeface="Calibri" panose="020F0502020204030204" pitchFamily="34" charset="0"/>
              </a:rPr>
            </a:br>
            <a:r>
              <a:rPr lang="nl-NL" sz="3600" dirty="0">
                <a:latin typeface="Calibri" panose="020F0502020204030204" pitchFamily="34" charset="0"/>
                <a:ea typeface="Calibri" panose="020F0502020204030204" pitchFamily="34" charset="0"/>
                <a:cs typeface="Calibri" panose="020F0502020204030204" pitchFamily="34" charset="0"/>
              </a:rPr>
              <a:t>Ik zal niet meer </a:t>
            </a:r>
            <a:r>
              <a:rPr lang="nl-NL" sz="3600" dirty="0" err="1">
                <a:latin typeface="Calibri" panose="020F0502020204030204" pitchFamily="34" charset="0"/>
                <a:ea typeface="Calibri" panose="020F0502020204030204" pitchFamily="34" charset="0"/>
                <a:cs typeface="Calibri" panose="020F0502020204030204" pitchFamily="34" charset="0"/>
              </a:rPr>
              <a:t>vre-zen</a:t>
            </a:r>
            <a:r>
              <a:rPr lang="nl-NL" sz="3600" dirty="0">
                <a:latin typeface="Calibri" panose="020F0502020204030204" pitchFamily="34" charset="0"/>
                <a:ea typeface="Calibri" panose="020F0502020204030204" pitchFamily="34" charset="0"/>
                <a:cs typeface="Calibri" panose="020F0502020204030204" pitchFamily="34" charset="0"/>
              </a:rPr>
              <a:t>, want U bent bij mij.</a:t>
            </a:r>
            <a:br>
              <a:rPr lang="nl-NL" sz="3600" dirty="0">
                <a:latin typeface="Calibri" panose="020F0502020204030204" pitchFamily="34" charset="0"/>
                <a:ea typeface="Calibri" panose="020F0502020204030204" pitchFamily="34" charset="0"/>
                <a:cs typeface="Calibri" panose="020F0502020204030204" pitchFamily="34" charset="0"/>
              </a:rPr>
            </a:br>
            <a:r>
              <a:rPr lang="nl-NL" sz="3600" dirty="0">
                <a:latin typeface="Calibri" panose="020F0502020204030204" pitchFamily="34" charset="0"/>
                <a:ea typeface="Calibri" panose="020F0502020204030204" pitchFamily="34" charset="0"/>
                <a:cs typeface="Calibri" panose="020F0502020204030204" pitchFamily="34" charset="0"/>
              </a:rPr>
              <a:t>Heer', ik bid U, blijf-mij nabij.</a:t>
            </a:r>
            <a:br>
              <a:rPr lang="nl-NL" sz="3600" dirty="0">
                <a:latin typeface="Calibri" panose="020F0502020204030204" pitchFamily="34" charset="0"/>
                <a:ea typeface="Calibri" panose="020F0502020204030204" pitchFamily="34" charset="0"/>
                <a:cs typeface="Calibri" panose="020F0502020204030204" pitchFamily="34" charset="0"/>
              </a:rPr>
            </a:br>
            <a:endParaRPr lang="nl-NL" sz="36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023042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5F67DF-1023-64F1-11EF-E9A2C3C2E20B}"/>
            </a:ext>
          </a:extLst>
        </p:cNvPr>
        <p:cNvGrpSpPr/>
        <p:nvPr/>
      </p:nvGrpSpPr>
      <p:grpSpPr>
        <a:xfrm>
          <a:off x="0" y="0"/>
          <a:ext cx="0" cy="0"/>
          <a:chOff x="0" y="0"/>
          <a:chExt cx="0" cy="0"/>
        </a:xfrm>
      </p:grpSpPr>
      <p:sp>
        <p:nvSpPr>
          <p:cNvPr id="3" name="Tekstvak 2">
            <a:extLst>
              <a:ext uri="{FF2B5EF4-FFF2-40B4-BE49-F238E27FC236}">
                <a16:creationId xmlns:a16="http://schemas.microsoft.com/office/drawing/2014/main" id="{93F3C5DC-5CD7-2756-EC7A-F86E5D333C2B}"/>
              </a:ext>
            </a:extLst>
          </p:cNvPr>
          <p:cNvSpPr txBox="1"/>
          <p:nvPr/>
        </p:nvSpPr>
        <p:spPr>
          <a:xfrm>
            <a:off x="321733" y="397933"/>
            <a:ext cx="8500534" cy="5078313"/>
          </a:xfrm>
          <a:prstGeom prst="rect">
            <a:avLst/>
          </a:prstGeom>
          <a:noFill/>
        </p:spPr>
        <p:txBody>
          <a:bodyPr wrap="square">
            <a:spAutoFit/>
          </a:bodyPr>
          <a:lstStyle/>
          <a:p>
            <a:r>
              <a:rPr lang="nl-NL" sz="3600" dirty="0">
                <a:latin typeface="Calibri" panose="020F0502020204030204" pitchFamily="34" charset="0"/>
                <a:ea typeface="Calibri" panose="020F0502020204030204" pitchFamily="34" charset="0"/>
                <a:cs typeface="Calibri" panose="020F0502020204030204" pitchFamily="34" charset="0"/>
              </a:rPr>
              <a:t>2 </a:t>
            </a:r>
          </a:p>
          <a:p>
            <a:r>
              <a:rPr lang="nl-NL" sz="3600" dirty="0">
                <a:latin typeface="Calibri" panose="020F0502020204030204" pitchFamily="34" charset="0"/>
                <a:ea typeface="Calibri" panose="020F0502020204030204" pitchFamily="34" charset="0"/>
                <a:cs typeface="Calibri" panose="020F0502020204030204" pitchFamily="34" charset="0"/>
              </a:rPr>
              <a:t>Ik geloof in U, geboren uit een maagd.</a:t>
            </a:r>
            <a:br>
              <a:rPr lang="nl-NL" sz="3600" dirty="0">
                <a:latin typeface="Calibri" panose="020F0502020204030204" pitchFamily="34" charset="0"/>
                <a:ea typeface="Calibri" panose="020F0502020204030204" pitchFamily="34" charset="0"/>
                <a:cs typeface="Calibri" panose="020F0502020204030204" pitchFamily="34" charset="0"/>
              </a:rPr>
            </a:br>
            <a:r>
              <a:rPr lang="nl-NL" sz="3600" dirty="0" err="1">
                <a:latin typeface="Calibri" panose="020F0502020204030204" pitchFamily="34" charset="0"/>
                <a:ea typeface="Calibri" panose="020F0502020204030204" pitchFamily="34" charset="0"/>
                <a:cs typeface="Calibri" panose="020F0502020204030204" pitchFamily="34" charset="0"/>
              </a:rPr>
              <a:t>eeuw'ge</a:t>
            </a:r>
            <a:r>
              <a:rPr lang="nl-NL" sz="3600" dirty="0">
                <a:latin typeface="Calibri" panose="020F0502020204030204" pitchFamily="34" charset="0"/>
                <a:ea typeface="Calibri" panose="020F0502020204030204" pitchFamily="34" charset="0"/>
                <a:cs typeface="Calibri" panose="020F0502020204030204" pitchFamily="34" charset="0"/>
              </a:rPr>
              <a:t> Zoon van God, die mens werd zoals wij.</a:t>
            </a:r>
            <a:br>
              <a:rPr lang="nl-NL" sz="3600" dirty="0">
                <a:latin typeface="Calibri" panose="020F0502020204030204" pitchFamily="34" charset="0"/>
                <a:ea typeface="Calibri" panose="020F0502020204030204" pitchFamily="34" charset="0"/>
                <a:cs typeface="Calibri" panose="020F0502020204030204" pitchFamily="34" charset="0"/>
              </a:rPr>
            </a:br>
            <a:r>
              <a:rPr lang="nl-NL" sz="3600" dirty="0">
                <a:latin typeface="Calibri" panose="020F0502020204030204" pitchFamily="34" charset="0"/>
                <a:ea typeface="Calibri" panose="020F0502020204030204" pitchFamily="34" charset="0"/>
                <a:cs typeface="Calibri" panose="020F0502020204030204" pitchFamily="34" charset="0"/>
              </a:rPr>
              <a:t>U die stierf uit </a:t>
            </a:r>
            <a:r>
              <a:rPr lang="nl-NL" sz="3600" dirty="0" err="1">
                <a:latin typeface="Calibri" panose="020F0502020204030204" pitchFamily="34" charset="0"/>
                <a:ea typeface="Calibri" panose="020F0502020204030204" pitchFamily="34" charset="0"/>
                <a:cs typeface="Calibri" panose="020F0502020204030204" pitchFamily="34" charset="0"/>
              </a:rPr>
              <a:t>lie-fde</a:t>
            </a:r>
            <a:r>
              <a:rPr lang="nl-NL" sz="3600" dirty="0">
                <a:latin typeface="Calibri" panose="020F0502020204030204" pitchFamily="34" charset="0"/>
                <a:ea typeface="Calibri" panose="020F0502020204030204" pitchFamily="34" charset="0"/>
                <a:cs typeface="Calibri" panose="020F0502020204030204" pitchFamily="34" charset="0"/>
              </a:rPr>
              <a:t>, leeft nu onder ons,</a:t>
            </a:r>
            <a:br>
              <a:rPr lang="nl-NL" sz="3600" dirty="0">
                <a:latin typeface="Calibri" panose="020F0502020204030204" pitchFamily="34" charset="0"/>
                <a:ea typeface="Calibri" panose="020F0502020204030204" pitchFamily="34" charset="0"/>
                <a:cs typeface="Calibri" panose="020F0502020204030204" pitchFamily="34" charset="0"/>
              </a:rPr>
            </a:br>
            <a:r>
              <a:rPr lang="nl-NL" sz="3600" dirty="0">
                <a:latin typeface="Calibri" panose="020F0502020204030204" pitchFamily="34" charset="0"/>
                <a:ea typeface="Calibri" panose="020F0502020204030204" pitchFamily="34" charset="0"/>
                <a:cs typeface="Calibri" panose="020F0502020204030204" pitchFamily="34" charset="0"/>
              </a:rPr>
              <a:t>één met God de Vader en verenigt met Uw volk,</a:t>
            </a:r>
            <a:br>
              <a:rPr lang="nl-NL" sz="3600" dirty="0">
                <a:latin typeface="Calibri" panose="020F0502020204030204" pitchFamily="34" charset="0"/>
                <a:ea typeface="Calibri" panose="020F0502020204030204" pitchFamily="34" charset="0"/>
                <a:cs typeface="Calibri" panose="020F0502020204030204" pitchFamily="34" charset="0"/>
              </a:rPr>
            </a:br>
            <a:r>
              <a:rPr lang="nl-NL" sz="3600" dirty="0">
                <a:latin typeface="Calibri" panose="020F0502020204030204" pitchFamily="34" charset="0"/>
                <a:ea typeface="Calibri" panose="020F0502020204030204" pitchFamily="34" charset="0"/>
                <a:cs typeface="Calibri" panose="020F0502020204030204" pitchFamily="34" charset="0"/>
              </a:rPr>
              <a:t>tot de dag gekomen is van Uw wederkomst,</a:t>
            </a:r>
            <a:br>
              <a:rPr lang="nl-NL" sz="3600" dirty="0">
                <a:latin typeface="Calibri" panose="020F0502020204030204" pitchFamily="34" charset="0"/>
                <a:ea typeface="Calibri" panose="020F0502020204030204" pitchFamily="34" charset="0"/>
                <a:cs typeface="Calibri" panose="020F0502020204030204" pitchFamily="34" charset="0"/>
              </a:rPr>
            </a:br>
            <a:r>
              <a:rPr lang="nl-NL" sz="3600" dirty="0">
                <a:latin typeface="Calibri" panose="020F0502020204030204" pitchFamily="34" charset="0"/>
                <a:ea typeface="Calibri" panose="020F0502020204030204" pitchFamily="34" charset="0"/>
                <a:cs typeface="Calibri" panose="020F0502020204030204" pitchFamily="34" charset="0"/>
              </a:rPr>
              <a:t>dan brengt U ons thuis in Gods rijk.</a:t>
            </a:r>
          </a:p>
        </p:txBody>
      </p:sp>
    </p:spTree>
    <p:extLst>
      <p:ext uri="{BB962C8B-B14F-4D97-AF65-F5344CB8AC3E}">
        <p14:creationId xmlns:p14="http://schemas.microsoft.com/office/powerpoint/2010/main" val="33442785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6EBAFC-AC4E-DA25-5C9B-59FEB8CF6819}"/>
            </a:ext>
          </a:extLst>
        </p:cNvPr>
        <p:cNvGrpSpPr/>
        <p:nvPr/>
      </p:nvGrpSpPr>
      <p:grpSpPr>
        <a:xfrm>
          <a:off x="0" y="0"/>
          <a:ext cx="0" cy="0"/>
          <a:chOff x="0" y="0"/>
          <a:chExt cx="0" cy="0"/>
        </a:xfrm>
      </p:grpSpPr>
      <p:sp>
        <p:nvSpPr>
          <p:cNvPr id="3" name="Tekstvak 2">
            <a:extLst>
              <a:ext uri="{FF2B5EF4-FFF2-40B4-BE49-F238E27FC236}">
                <a16:creationId xmlns:a16="http://schemas.microsoft.com/office/drawing/2014/main" id="{468EB1E0-4113-86E6-966E-2C70DF399249}"/>
              </a:ext>
            </a:extLst>
          </p:cNvPr>
          <p:cNvSpPr txBox="1"/>
          <p:nvPr/>
        </p:nvSpPr>
        <p:spPr>
          <a:xfrm>
            <a:off x="372532" y="110067"/>
            <a:ext cx="8568267" cy="6186309"/>
          </a:xfrm>
          <a:prstGeom prst="rect">
            <a:avLst/>
          </a:prstGeom>
          <a:noFill/>
        </p:spPr>
        <p:txBody>
          <a:bodyPr wrap="square">
            <a:spAutoFit/>
          </a:bodyPr>
          <a:lstStyle/>
          <a:p>
            <a:r>
              <a:rPr lang="nl-NL" sz="3600" dirty="0">
                <a:latin typeface="Calibri" panose="020F0502020204030204" pitchFamily="34" charset="0"/>
                <a:ea typeface="Calibri" panose="020F0502020204030204" pitchFamily="34" charset="0"/>
                <a:cs typeface="Calibri" panose="020F0502020204030204" pitchFamily="34" charset="0"/>
              </a:rPr>
              <a:t>3</a:t>
            </a:r>
          </a:p>
          <a:p>
            <a:r>
              <a:rPr lang="nl-NL" sz="3600" dirty="0">
                <a:latin typeface="Calibri" panose="020F0502020204030204" pitchFamily="34" charset="0"/>
                <a:ea typeface="Calibri" panose="020F0502020204030204" pitchFamily="34" charset="0"/>
                <a:cs typeface="Calibri" panose="020F0502020204030204" pitchFamily="34" charset="0"/>
              </a:rPr>
              <a:t> Heer', U bent mijn kracht, de rots waarop ik bouw.</a:t>
            </a:r>
            <a:br>
              <a:rPr lang="nl-NL" sz="3600" dirty="0">
                <a:latin typeface="Calibri" panose="020F0502020204030204" pitchFamily="34" charset="0"/>
                <a:ea typeface="Calibri" panose="020F0502020204030204" pitchFamily="34" charset="0"/>
                <a:cs typeface="Calibri" panose="020F0502020204030204" pitchFamily="34" charset="0"/>
              </a:rPr>
            </a:br>
            <a:r>
              <a:rPr lang="nl-NL" sz="3600" dirty="0">
                <a:latin typeface="Calibri" panose="020F0502020204030204" pitchFamily="34" charset="0"/>
                <a:ea typeface="Calibri" panose="020F0502020204030204" pitchFamily="34" charset="0"/>
                <a:cs typeface="Calibri" panose="020F0502020204030204" pitchFamily="34" charset="0"/>
              </a:rPr>
              <a:t>Heer', U bent mijn waarheid, de vrede van mijn hart.</a:t>
            </a:r>
            <a:br>
              <a:rPr lang="nl-NL" sz="3600" dirty="0">
                <a:latin typeface="Calibri" panose="020F0502020204030204" pitchFamily="34" charset="0"/>
                <a:ea typeface="Calibri" panose="020F0502020204030204" pitchFamily="34" charset="0"/>
                <a:cs typeface="Calibri" panose="020F0502020204030204" pitchFamily="34" charset="0"/>
              </a:rPr>
            </a:br>
            <a:r>
              <a:rPr lang="nl-NL" sz="3600" dirty="0">
                <a:latin typeface="Calibri" panose="020F0502020204030204" pitchFamily="34" charset="0"/>
                <a:ea typeface="Calibri" panose="020F0502020204030204" pitchFamily="34" charset="0"/>
                <a:cs typeface="Calibri" panose="020F0502020204030204" pitchFamily="34" charset="0"/>
              </a:rPr>
              <a:t>En niets in dit </a:t>
            </a:r>
            <a:r>
              <a:rPr lang="nl-NL" sz="3600" dirty="0" err="1">
                <a:latin typeface="Calibri" panose="020F0502020204030204" pitchFamily="34" charset="0"/>
                <a:ea typeface="Calibri" panose="020F0502020204030204" pitchFamily="34" charset="0"/>
                <a:cs typeface="Calibri" panose="020F0502020204030204" pitchFamily="34" charset="0"/>
              </a:rPr>
              <a:t>le-ven</a:t>
            </a:r>
            <a:r>
              <a:rPr lang="nl-NL" sz="3600" dirty="0">
                <a:latin typeface="Calibri" panose="020F0502020204030204" pitchFamily="34" charset="0"/>
                <a:ea typeface="Calibri" panose="020F0502020204030204" pitchFamily="34" charset="0"/>
                <a:cs typeface="Calibri" panose="020F0502020204030204" pitchFamily="34" charset="0"/>
              </a:rPr>
              <a:t> zal ons scheiden Heer'.</a:t>
            </a:r>
            <a:br>
              <a:rPr lang="nl-NL" sz="3600" dirty="0">
                <a:latin typeface="Calibri" panose="020F0502020204030204" pitchFamily="34" charset="0"/>
                <a:ea typeface="Calibri" panose="020F0502020204030204" pitchFamily="34" charset="0"/>
                <a:cs typeface="Calibri" panose="020F0502020204030204" pitchFamily="34" charset="0"/>
              </a:rPr>
            </a:br>
            <a:r>
              <a:rPr lang="nl-NL" sz="3600" dirty="0">
                <a:latin typeface="Calibri" panose="020F0502020204030204" pitchFamily="34" charset="0"/>
                <a:ea typeface="Calibri" panose="020F0502020204030204" pitchFamily="34" charset="0"/>
                <a:cs typeface="Calibri" panose="020F0502020204030204" pitchFamily="34" charset="0"/>
              </a:rPr>
              <a:t>Zo weet ik mij veilig, want Uw hand laat mij nooit los.</a:t>
            </a:r>
            <a:br>
              <a:rPr lang="nl-NL" sz="3600" dirty="0">
                <a:latin typeface="Calibri" panose="020F0502020204030204" pitchFamily="34" charset="0"/>
                <a:ea typeface="Calibri" panose="020F0502020204030204" pitchFamily="34" charset="0"/>
                <a:cs typeface="Calibri" panose="020F0502020204030204" pitchFamily="34" charset="0"/>
              </a:rPr>
            </a:br>
            <a:r>
              <a:rPr lang="nl-NL" sz="3600" dirty="0">
                <a:latin typeface="Calibri" panose="020F0502020204030204" pitchFamily="34" charset="0"/>
                <a:ea typeface="Calibri" panose="020F0502020204030204" pitchFamily="34" charset="0"/>
                <a:cs typeface="Calibri" panose="020F0502020204030204" pitchFamily="34" charset="0"/>
              </a:rPr>
              <a:t>Van wat ik </a:t>
            </a:r>
            <a:r>
              <a:rPr lang="nl-NL" sz="3600" dirty="0" err="1">
                <a:latin typeface="Calibri" panose="020F0502020204030204" pitchFamily="34" charset="0"/>
                <a:ea typeface="Calibri" panose="020F0502020204030204" pitchFamily="34" charset="0"/>
                <a:cs typeface="Calibri" panose="020F0502020204030204" pitchFamily="34" charset="0"/>
              </a:rPr>
              <a:t>misdaa-n</a:t>
            </a:r>
            <a:r>
              <a:rPr lang="nl-NL" sz="3600" dirty="0">
                <a:latin typeface="Calibri" panose="020F0502020204030204" pitchFamily="34" charset="0"/>
                <a:ea typeface="Calibri" panose="020F0502020204030204" pitchFamily="34" charset="0"/>
                <a:cs typeface="Calibri" panose="020F0502020204030204" pitchFamily="34" charset="0"/>
              </a:rPr>
              <a:t> heb, heeft U mij bevrijd.</a:t>
            </a:r>
            <a:br>
              <a:rPr lang="nl-NL" sz="3600" dirty="0">
                <a:latin typeface="Calibri" panose="020F0502020204030204" pitchFamily="34" charset="0"/>
                <a:ea typeface="Calibri" panose="020F0502020204030204" pitchFamily="34" charset="0"/>
                <a:cs typeface="Calibri" panose="020F0502020204030204" pitchFamily="34" charset="0"/>
              </a:rPr>
            </a:br>
            <a:r>
              <a:rPr lang="nl-NL" sz="3600" dirty="0">
                <a:latin typeface="Calibri" panose="020F0502020204030204" pitchFamily="34" charset="0"/>
                <a:ea typeface="Calibri" panose="020F0502020204030204" pitchFamily="34" charset="0"/>
                <a:cs typeface="Calibri" panose="020F0502020204030204" pitchFamily="34" charset="0"/>
              </a:rPr>
              <a:t>En in Uw vergeving leef ik nu.</a:t>
            </a:r>
            <a:br>
              <a:rPr lang="nl-NL" sz="3600" dirty="0">
                <a:latin typeface="Calibri" panose="020F0502020204030204" pitchFamily="34" charset="0"/>
                <a:ea typeface="Calibri" panose="020F0502020204030204" pitchFamily="34" charset="0"/>
                <a:cs typeface="Calibri" panose="020F0502020204030204" pitchFamily="34" charset="0"/>
              </a:rPr>
            </a:br>
            <a:endParaRPr lang="nl-NL" sz="36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049895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0C0415-E25B-C5E5-E09A-761820C2F35F}"/>
            </a:ext>
          </a:extLst>
        </p:cNvPr>
        <p:cNvGrpSpPr/>
        <p:nvPr/>
      </p:nvGrpSpPr>
      <p:grpSpPr>
        <a:xfrm>
          <a:off x="0" y="0"/>
          <a:ext cx="0" cy="0"/>
          <a:chOff x="0" y="0"/>
          <a:chExt cx="0" cy="0"/>
        </a:xfrm>
      </p:grpSpPr>
      <p:sp>
        <p:nvSpPr>
          <p:cNvPr id="3" name="Tekstvak 2">
            <a:extLst>
              <a:ext uri="{FF2B5EF4-FFF2-40B4-BE49-F238E27FC236}">
                <a16:creationId xmlns:a16="http://schemas.microsoft.com/office/drawing/2014/main" id="{7A6E3D9D-03FC-2098-3ABA-1D5E9776E99C}"/>
              </a:ext>
            </a:extLst>
          </p:cNvPr>
          <p:cNvSpPr txBox="1"/>
          <p:nvPr/>
        </p:nvSpPr>
        <p:spPr>
          <a:xfrm>
            <a:off x="499533" y="364067"/>
            <a:ext cx="8322734" cy="5078313"/>
          </a:xfrm>
          <a:prstGeom prst="rect">
            <a:avLst/>
          </a:prstGeom>
          <a:noFill/>
        </p:spPr>
        <p:txBody>
          <a:bodyPr wrap="square">
            <a:spAutoFit/>
          </a:bodyPr>
          <a:lstStyle/>
          <a:p>
            <a:r>
              <a:rPr lang="nl-NL" sz="3600" dirty="0">
                <a:latin typeface="Calibri" panose="020F0502020204030204" pitchFamily="34" charset="0"/>
                <a:ea typeface="Calibri" panose="020F0502020204030204" pitchFamily="34" charset="0"/>
                <a:cs typeface="Calibri" panose="020F0502020204030204" pitchFamily="34" charset="0"/>
              </a:rPr>
              <a:t>4 </a:t>
            </a:r>
          </a:p>
          <a:p>
            <a:r>
              <a:rPr lang="nl-NL" sz="3600" dirty="0">
                <a:latin typeface="Calibri" panose="020F0502020204030204" pitchFamily="34" charset="0"/>
                <a:ea typeface="Calibri" panose="020F0502020204030204" pitchFamily="34" charset="0"/>
                <a:cs typeface="Calibri" panose="020F0502020204030204" pitchFamily="34" charset="0"/>
              </a:rPr>
              <a:t>Vader van het leven, ik geloof in U.</a:t>
            </a:r>
            <a:br>
              <a:rPr lang="nl-NL" sz="3600" dirty="0">
                <a:latin typeface="Calibri" panose="020F0502020204030204" pitchFamily="34" charset="0"/>
                <a:ea typeface="Calibri" panose="020F0502020204030204" pitchFamily="34" charset="0"/>
                <a:cs typeface="Calibri" panose="020F0502020204030204" pitchFamily="34" charset="0"/>
              </a:rPr>
            </a:br>
            <a:r>
              <a:rPr lang="nl-NL" sz="3600" dirty="0">
                <a:latin typeface="Calibri" panose="020F0502020204030204" pitchFamily="34" charset="0"/>
                <a:ea typeface="Calibri" panose="020F0502020204030204" pitchFamily="34" charset="0"/>
                <a:cs typeface="Calibri" panose="020F0502020204030204" pitchFamily="34" charset="0"/>
              </a:rPr>
              <a:t>Jezus de Verlosser, wij hopen steeds op U.</a:t>
            </a:r>
            <a:br>
              <a:rPr lang="nl-NL" sz="3600" dirty="0">
                <a:latin typeface="Calibri" panose="020F0502020204030204" pitchFamily="34" charset="0"/>
                <a:ea typeface="Calibri" panose="020F0502020204030204" pitchFamily="34" charset="0"/>
                <a:cs typeface="Calibri" panose="020F0502020204030204" pitchFamily="34" charset="0"/>
              </a:rPr>
            </a:br>
            <a:r>
              <a:rPr lang="nl-NL" sz="3600" dirty="0">
                <a:latin typeface="Calibri" panose="020F0502020204030204" pitchFamily="34" charset="0"/>
                <a:ea typeface="Calibri" panose="020F0502020204030204" pitchFamily="34" charset="0"/>
                <a:cs typeface="Calibri" panose="020F0502020204030204" pitchFamily="34" charset="0"/>
              </a:rPr>
              <a:t>Kom hier in ons </a:t>
            </a:r>
            <a:r>
              <a:rPr lang="nl-NL" sz="3600" dirty="0" err="1">
                <a:latin typeface="Calibri" panose="020F0502020204030204" pitchFamily="34" charset="0"/>
                <a:ea typeface="Calibri" panose="020F0502020204030204" pitchFamily="34" charset="0"/>
                <a:cs typeface="Calibri" panose="020F0502020204030204" pitchFamily="34" charset="0"/>
              </a:rPr>
              <a:t>mi-dden</a:t>
            </a:r>
            <a:r>
              <a:rPr lang="nl-NL" sz="3600" dirty="0">
                <a:latin typeface="Calibri" panose="020F0502020204030204" pitchFamily="34" charset="0"/>
                <a:ea typeface="Calibri" panose="020F0502020204030204" pitchFamily="34" charset="0"/>
                <a:cs typeface="Calibri" panose="020F0502020204030204" pitchFamily="34" charset="0"/>
              </a:rPr>
              <a:t>, Geest van </a:t>
            </a:r>
            <a:r>
              <a:rPr lang="nl-NL" sz="3600" dirty="0" err="1">
                <a:latin typeface="Calibri" panose="020F0502020204030204" pitchFamily="34" charset="0"/>
                <a:ea typeface="Calibri" panose="020F0502020204030204" pitchFamily="34" charset="0"/>
                <a:cs typeface="Calibri" panose="020F0502020204030204" pitchFamily="34" charset="0"/>
              </a:rPr>
              <a:t>liefd'en</a:t>
            </a:r>
            <a:r>
              <a:rPr lang="nl-NL" sz="3600" dirty="0">
                <a:latin typeface="Calibri" panose="020F0502020204030204" pitchFamily="34" charset="0"/>
                <a:ea typeface="Calibri" panose="020F0502020204030204" pitchFamily="34" charset="0"/>
                <a:cs typeface="Calibri" panose="020F0502020204030204" pitchFamily="34" charset="0"/>
              </a:rPr>
              <a:t> kracht.</a:t>
            </a:r>
            <a:br>
              <a:rPr lang="nl-NL" sz="3600" dirty="0">
                <a:latin typeface="Calibri" panose="020F0502020204030204" pitchFamily="34" charset="0"/>
                <a:ea typeface="Calibri" panose="020F0502020204030204" pitchFamily="34" charset="0"/>
                <a:cs typeface="Calibri" panose="020F0502020204030204" pitchFamily="34" charset="0"/>
              </a:rPr>
            </a:br>
            <a:r>
              <a:rPr lang="nl-NL" sz="3600" dirty="0">
                <a:latin typeface="Calibri" panose="020F0502020204030204" pitchFamily="34" charset="0"/>
                <a:ea typeface="Calibri" panose="020F0502020204030204" pitchFamily="34" charset="0"/>
                <a:cs typeface="Calibri" panose="020F0502020204030204" pitchFamily="34" charset="0"/>
              </a:rPr>
              <a:t>U die via duizend wegen ons hier samen bracht.</a:t>
            </a:r>
            <a:br>
              <a:rPr lang="nl-NL" sz="3600" dirty="0">
                <a:latin typeface="Calibri" panose="020F0502020204030204" pitchFamily="34" charset="0"/>
                <a:ea typeface="Calibri" panose="020F0502020204030204" pitchFamily="34" charset="0"/>
                <a:cs typeface="Calibri" panose="020F0502020204030204" pitchFamily="34" charset="0"/>
              </a:rPr>
            </a:br>
            <a:r>
              <a:rPr lang="nl-NL" sz="3600" dirty="0">
                <a:latin typeface="Calibri" panose="020F0502020204030204" pitchFamily="34" charset="0"/>
                <a:ea typeface="Calibri" panose="020F0502020204030204" pitchFamily="34" charset="0"/>
                <a:cs typeface="Calibri" panose="020F0502020204030204" pitchFamily="34" charset="0"/>
              </a:rPr>
              <a:t>En op duizend </a:t>
            </a:r>
            <a:r>
              <a:rPr lang="nl-NL" sz="3600" dirty="0" err="1">
                <a:latin typeface="Calibri" panose="020F0502020204030204" pitchFamily="34" charset="0"/>
                <a:ea typeface="Calibri" panose="020F0502020204030204" pitchFamily="34" charset="0"/>
                <a:cs typeface="Calibri" panose="020F0502020204030204" pitchFamily="34" charset="0"/>
              </a:rPr>
              <a:t>we-gen</a:t>
            </a:r>
            <a:r>
              <a:rPr lang="nl-NL" sz="3600" dirty="0">
                <a:latin typeface="Calibri" panose="020F0502020204030204" pitchFamily="34" charset="0"/>
                <a:ea typeface="Calibri" panose="020F0502020204030204" pitchFamily="34" charset="0"/>
                <a:cs typeface="Calibri" panose="020F0502020204030204" pitchFamily="34" charset="0"/>
              </a:rPr>
              <a:t>, zendt U ons weer uit</a:t>
            </a:r>
            <a:br>
              <a:rPr lang="nl-NL" sz="3600" dirty="0">
                <a:latin typeface="Calibri" panose="020F0502020204030204" pitchFamily="34" charset="0"/>
                <a:ea typeface="Calibri" panose="020F0502020204030204" pitchFamily="34" charset="0"/>
                <a:cs typeface="Calibri" panose="020F0502020204030204" pitchFamily="34" charset="0"/>
              </a:rPr>
            </a:br>
            <a:r>
              <a:rPr lang="nl-NL" sz="3600" dirty="0">
                <a:latin typeface="Calibri" panose="020F0502020204030204" pitchFamily="34" charset="0"/>
                <a:ea typeface="Calibri" panose="020F0502020204030204" pitchFamily="34" charset="0"/>
                <a:cs typeface="Calibri" panose="020F0502020204030204" pitchFamily="34" charset="0"/>
              </a:rPr>
              <a:t>om het zaad te zijn van Gods rijk.</a:t>
            </a:r>
          </a:p>
        </p:txBody>
      </p:sp>
    </p:spTree>
    <p:extLst>
      <p:ext uri="{BB962C8B-B14F-4D97-AF65-F5344CB8AC3E}">
        <p14:creationId xmlns:p14="http://schemas.microsoft.com/office/powerpoint/2010/main" val="33747405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A68C034-04E3-4547-B5F9-5C1EB051BE71}"/>
              </a:ext>
            </a:extLst>
          </p:cNvPr>
          <p:cNvSpPr>
            <a:spLocks noGrp="1"/>
          </p:cNvSpPr>
          <p:nvPr>
            <p:ph type="title"/>
          </p:nvPr>
        </p:nvSpPr>
        <p:spPr>
          <a:xfrm>
            <a:off x="628650" y="500062"/>
            <a:ext cx="7886700" cy="1325563"/>
          </a:xfrm>
        </p:spPr>
        <p:txBody>
          <a:bodyPr>
            <a:normAutofit/>
          </a:bodyPr>
          <a:lstStyle/>
          <a:p>
            <a:r>
              <a:rPr lang="nl-NL" sz="3600" b="1" dirty="0">
                <a:effectLst/>
                <a:latin typeface="Calibri" panose="020F0502020204030204" pitchFamily="34" charset="0"/>
                <a:ea typeface="Calibri" panose="020F0502020204030204" pitchFamily="34" charset="0"/>
                <a:cs typeface="Calibri" panose="020F0502020204030204" pitchFamily="34" charset="0"/>
              </a:rPr>
              <a:t>Welkom, mededelingen</a:t>
            </a:r>
            <a:endParaRPr lang="nl-NL" sz="3600" b="1" dirty="0">
              <a:latin typeface="Calibri" panose="020F0502020204030204" pitchFamily="34" charset="0"/>
              <a:ea typeface="Calibri" panose="020F0502020204030204" pitchFamily="34" charset="0"/>
              <a:cs typeface="Calibri" panose="020F0502020204030204" pitchFamily="34" charset="0"/>
            </a:endParaRPr>
          </a:p>
        </p:txBody>
      </p:sp>
      <p:sp>
        <p:nvSpPr>
          <p:cNvPr id="3" name="Tijdelijke aanduiding voor inhoud 2">
            <a:extLst>
              <a:ext uri="{FF2B5EF4-FFF2-40B4-BE49-F238E27FC236}">
                <a16:creationId xmlns:a16="http://schemas.microsoft.com/office/drawing/2014/main" id="{EE013800-2EE1-4921-89CF-9A43BBD421C9}"/>
              </a:ext>
            </a:extLst>
          </p:cNvPr>
          <p:cNvSpPr>
            <a:spLocks noGrp="1"/>
          </p:cNvSpPr>
          <p:nvPr>
            <p:ph idx="1"/>
          </p:nvPr>
        </p:nvSpPr>
        <p:spPr/>
        <p:txBody>
          <a:bodyPr/>
          <a:lstStyle/>
          <a:p>
            <a:endParaRPr lang="nl-NL" dirty="0"/>
          </a:p>
        </p:txBody>
      </p:sp>
    </p:spTree>
    <p:extLst>
      <p:ext uri="{BB962C8B-B14F-4D97-AF65-F5344CB8AC3E}">
        <p14:creationId xmlns:p14="http://schemas.microsoft.com/office/powerpoint/2010/main" val="17728792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706E92-A3E6-456F-9B32-F8AFE9898B68}"/>
              </a:ext>
            </a:extLst>
          </p:cNvPr>
          <p:cNvSpPr>
            <a:spLocks noGrp="1"/>
          </p:cNvSpPr>
          <p:nvPr>
            <p:ph type="title"/>
          </p:nvPr>
        </p:nvSpPr>
        <p:spPr/>
        <p:txBody>
          <a:bodyPr>
            <a:normAutofit/>
          </a:bodyPr>
          <a:lstStyle/>
          <a:p>
            <a:r>
              <a:rPr lang="nl-NL" sz="3600" b="1" dirty="0">
                <a:latin typeface="+mn-lt"/>
              </a:rPr>
              <a:t>Intochtslied NLB 213:1, 2 en 3 </a:t>
            </a:r>
            <a:br>
              <a:rPr lang="nl-NL" sz="3600" b="1" dirty="0">
                <a:latin typeface="+mn-lt"/>
              </a:rPr>
            </a:br>
            <a:r>
              <a:rPr lang="nl-NL" sz="3600" b="1" dirty="0">
                <a:latin typeface="+mn-lt"/>
              </a:rPr>
              <a:t>“Morgenglans der eeuwigheid”</a:t>
            </a:r>
          </a:p>
        </p:txBody>
      </p:sp>
      <p:sp>
        <p:nvSpPr>
          <p:cNvPr id="3" name="Tijdelijke aanduiding voor inhoud 2">
            <a:extLst>
              <a:ext uri="{FF2B5EF4-FFF2-40B4-BE49-F238E27FC236}">
                <a16:creationId xmlns:a16="http://schemas.microsoft.com/office/drawing/2014/main" id="{2F549895-0E90-4AA0-8B40-42A77F6D70EC}"/>
              </a:ext>
            </a:extLst>
          </p:cNvPr>
          <p:cNvSpPr>
            <a:spLocks noGrp="1"/>
          </p:cNvSpPr>
          <p:nvPr>
            <p:ph idx="1"/>
          </p:nvPr>
        </p:nvSpPr>
        <p:spPr/>
        <p:txBody>
          <a:bodyPr/>
          <a:lstStyle/>
          <a:p>
            <a:endParaRPr lang="nl-NL" dirty="0"/>
          </a:p>
        </p:txBody>
      </p:sp>
    </p:spTree>
    <p:extLst>
      <p:ext uri="{BB962C8B-B14F-4D97-AF65-F5344CB8AC3E}">
        <p14:creationId xmlns:p14="http://schemas.microsoft.com/office/powerpoint/2010/main" val="30566000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BB6CB8-31BE-4FF8-BD10-BA076DC4D3CA}"/>
              </a:ext>
            </a:extLst>
          </p:cNvPr>
          <p:cNvSpPr>
            <a:spLocks noGrp="1"/>
          </p:cNvSpPr>
          <p:nvPr>
            <p:ph type="ctrTitle"/>
          </p:nvPr>
        </p:nvSpPr>
        <p:spPr/>
        <p:txBody>
          <a:bodyPr/>
          <a:lstStyle/>
          <a:p>
            <a:endParaRPr lang="nl-NL"/>
          </a:p>
        </p:txBody>
      </p:sp>
      <p:sp>
        <p:nvSpPr>
          <p:cNvPr id="3" name="Ondertitel 2">
            <a:extLst>
              <a:ext uri="{FF2B5EF4-FFF2-40B4-BE49-F238E27FC236}">
                <a16:creationId xmlns:a16="http://schemas.microsoft.com/office/drawing/2014/main" id="{1AB13355-3F4F-4824-A425-957981FF0697}"/>
              </a:ext>
            </a:extLst>
          </p:cNvPr>
          <p:cNvSpPr>
            <a:spLocks noGrp="1"/>
          </p:cNvSpPr>
          <p:nvPr>
            <p:ph type="subTitle" idx="1"/>
          </p:nvPr>
        </p:nvSpPr>
        <p:spPr/>
        <p:txBody>
          <a:bodyPr/>
          <a:lstStyle/>
          <a:p>
            <a:endParaRPr lang="nl-NL"/>
          </a:p>
        </p:txBody>
      </p:sp>
      <p:pic>
        <p:nvPicPr>
          <p:cNvPr id="5" name="Afbeelding 4">
            <a:extLst>
              <a:ext uri="{FF2B5EF4-FFF2-40B4-BE49-F238E27FC236}">
                <a16:creationId xmlns:a16="http://schemas.microsoft.com/office/drawing/2014/main" id="{979EF0B0-5943-467D-91F0-6C269B632B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ekstvak 5">
            <a:extLst>
              <a:ext uri="{FF2B5EF4-FFF2-40B4-BE49-F238E27FC236}">
                <a16:creationId xmlns:a16="http://schemas.microsoft.com/office/drawing/2014/main" id="{65A0E02F-E934-4267-907B-AA154AFB7662}"/>
              </a:ext>
            </a:extLst>
          </p:cNvPr>
          <p:cNvSpPr txBox="1"/>
          <p:nvPr/>
        </p:nvSpPr>
        <p:spPr>
          <a:xfrm>
            <a:off x="421341" y="251012"/>
            <a:ext cx="1963159" cy="584775"/>
          </a:xfrm>
          <a:prstGeom prst="rect">
            <a:avLst/>
          </a:prstGeom>
          <a:noFill/>
        </p:spPr>
        <p:txBody>
          <a:bodyPr wrap="square" rtlCol="0">
            <a:spAutoFit/>
          </a:bodyPr>
          <a:lstStyle/>
          <a:p>
            <a:r>
              <a:rPr lang="nl-NL" sz="3200" b="1" dirty="0"/>
              <a:t>NLB 213</a:t>
            </a:r>
          </a:p>
        </p:txBody>
      </p:sp>
    </p:spTree>
    <p:extLst>
      <p:ext uri="{BB962C8B-B14F-4D97-AF65-F5344CB8AC3E}">
        <p14:creationId xmlns:p14="http://schemas.microsoft.com/office/powerpoint/2010/main" val="35469868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C661DAF-10D0-4776-A088-275B6FB94318}"/>
              </a:ext>
            </a:extLst>
          </p:cNvPr>
          <p:cNvSpPr>
            <a:spLocks noGrp="1"/>
          </p:cNvSpPr>
          <p:nvPr>
            <p:ph type="title"/>
          </p:nvPr>
        </p:nvSpPr>
        <p:spPr/>
        <p:txBody>
          <a:bodyPr/>
          <a:lstStyle/>
          <a:p>
            <a:endParaRPr lang="nl-NL"/>
          </a:p>
        </p:txBody>
      </p:sp>
      <p:pic>
        <p:nvPicPr>
          <p:cNvPr id="13" name="Tijdelijke aanduiding voor inhoud 12">
            <a:extLst>
              <a:ext uri="{FF2B5EF4-FFF2-40B4-BE49-F238E27FC236}">
                <a16:creationId xmlns:a16="http://schemas.microsoft.com/office/drawing/2014/main" id="{4296FAF5-4689-4C4E-8C6F-F9FD0AC6DC2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4900" y="0"/>
            <a:ext cx="9289108" cy="6492874"/>
          </a:xfrm>
        </p:spPr>
      </p:pic>
    </p:spTree>
    <p:extLst>
      <p:ext uri="{BB962C8B-B14F-4D97-AF65-F5344CB8AC3E}">
        <p14:creationId xmlns:p14="http://schemas.microsoft.com/office/powerpoint/2010/main" val="1604650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a:extLst>
              <a:ext uri="{FF2B5EF4-FFF2-40B4-BE49-F238E27FC236}">
                <a16:creationId xmlns:a16="http://schemas.microsoft.com/office/drawing/2014/main" id="{64331388-AEAF-4891-8492-E50A95A1120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8079" y="0"/>
            <a:ext cx="9480157" cy="6858000"/>
          </a:xfrm>
        </p:spPr>
      </p:pic>
    </p:spTree>
    <p:extLst>
      <p:ext uri="{BB962C8B-B14F-4D97-AF65-F5344CB8AC3E}">
        <p14:creationId xmlns:p14="http://schemas.microsoft.com/office/powerpoint/2010/main" val="34606038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7A8E6FA-5270-4AE0-B86D-2017FE1281A2}"/>
              </a:ext>
            </a:extLst>
          </p:cNvPr>
          <p:cNvSpPr>
            <a:spLocks noGrp="1"/>
          </p:cNvSpPr>
          <p:nvPr>
            <p:ph type="title"/>
          </p:nvPr>
        </p:nvSpPr>
        <p:spPr>
          <a:xfrm>
            <a:off x="628650" y="365126"/>
            <a:ext cx="7886700" cy="682439"/>
          </a:xfrm>
        </p:spPr>
        <p:txBody>
          <a:bodyPr>
            <a:normAutofit fontScale="90000"/>
          </a:bodyPr>
          <a:lstStyle/>
          <a:p>
            <a:r>
              <a:rPr lang="nl-NL" b="1" dirty="0"/>
              <a:t>Zangdienst “Zingen verbindt”</a:t>
            </a:r>
            <a:endParaRPr lang="nl-NL" dirty="0"/>
          </a:p>
        </p:txBody>
      </p:sp>
      <p:sp>
        <p:nvSpPr>
          <p:cNvPr id="3" name="Tijdelijke aanduiding voor inhoud 2">
            <a:extLst>
              <a:ext uri="{FF2B5EF4-FFF2-40B4-BE49-F238E27FC236}">
                <a16:creationId xmlns:a16="http://schemas.microsoft.com/office/drawing/2014/main" id="{6D346363-9B4E-409A-A16C-1A0492AEE9F3}"/>
              </a:ext>
            </a:extLst>
          </p:cNvPr>
          <p:cNvSpPr>
            <a:spLocks noGrp="1"/>
          </p:cNvSpPr>
          <p:nvPr>
            <p:ph idx="1"/>
          </p:nvPr>
        </p:nvSpPr>
        <p:spPr>
          <a:xfrm>
            <a:off x="628650" y="1047566"/>
            <a:ext cx="7886700" cy="5129398"/>
          </a:xfrm>
        </p:spPr>
        <p:txBody>
          <a:bodyPr/>
          <a:lstStyle/>
          <a:p>
            <a:pPr marL="0" indent="0">
              <a:buNone/>
            </a:pPr>
            <a:r>
              <a:rPr lang="nl-NL" dirty="0"/>
              <a:t>Zondagavond </a:t>
            </a:r>
            <a:r>
              <a:rPr lang="nl-NL"/>
              <a:t>24 november </a:t>
            </a:r>
            <a:r>
              <a:rPr lang="nl-NL" dirty="0"/>
              <a:t>is er weer een zangdienst in de Mariakerk, Bisschopstraat 32, </a:t>
            </a:r>
            <a:r>
              <a:rPr lang="nl-NL" b="1" dirty="0"/>
              <a:t>om 19.00 </a:t>
            </a:r>
            <a:r>
              <a:rPr lang="nl-NL" dirty="0"/>
              <a:t>uur in Vollenhove. Kerk open vanaf 18.30 uur. Vind jij het fijn om te zingen? Kom dan naar deze samenzangavond met bekende liederen. </a:t>
            </a:r>
            <a:r>
              <a:rPr lang="nl-NL" b="1" dirty="0"/>
              <a:t>Samen zingen, ‘verbindt ons met elkaar’. </a:t>
            </a:r>
            <a:r>
              <a:rPr lang="nl-NL" dirty="0"/>
              <a:t>Er worden opwekkingsliederen, psalmen, gezangen, evangelische liedbundel en Johannes de Heer liederen  gezongen. Er is ook ruimte voor bezinning en persoonlijk gebed. Tijdens de dienst is er een collecte</a:t>
            </a:r>
          </a:p>
        </p:txBody>
      </p:sp>
      <p:pic>
        <p:nvPicPr>
          <p:cNvPr id="4" name="Afbeelding 3">
            <a:extLst>
              <a:ext uri="{FF2B5EF4-FFF2-40B4-BE49-F238E27FC236}">
                <a16:creationId xmlns:a16="http://schemas.microsoft.com/office/drawing/2014/main" id="{05A73596-D17D-4C6C-B3C5-FD2A7F961D35}"/>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145872" y="4950484"/>
            <a:ext cx="4280702" cy="1719899"/>
          </a:xfrm>
          <a:prstGeom prst="rect">
            <a:avLst/>
          </a:prstGeom>
        </p:spPr>
      </p:pic>
    </p:spTree>
    <p:extLst>
      <p:ext uri="{BB962C8B-B14F-4D97-AF65-F5344CB8AC3E}">
        <p14:creationId xmlns:p14="http://schemas.microsoft.com/office/powerpoint/2010/main" val="30030341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a:extLst>
              <a:ext uri="{FF2B5EF4-FFF2-40B4-BE49-F238E27FC236}">
                <a16:creationId xmlns:a16="http://schemas.microsoft.com/office/drawing/2014/main" id="{50A8CA47-55A6-49CC-9613-4969144A1F9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8743166" cy="6974593"/>
          </a:xfrm>
        </p:spPr>
      </p:pic>
    </p:spTree>
    <p:extLst>
      <p:ext uri="{BB962C8B-B14F-4D97-AF65-F5344CB8AC3E}">
        <p14:creationId xmlns:p14="http://schemas.microsoft.com/office/powerpoint/2010/main" val="23892443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a:extLst>
              <a:ext uri="{FF2B5EF4-FFF2-40B4-BE49-F238E27FC236}">
                <a16:creationId xmlns:a16="http://schemas.microsoft.com/office/drawing/2014/main" id="{5CD91903-F9B8-4018-8FBB-BE2AAC6AFDC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75524"/>
            <a:ext cx="9143999" cy="6674900"/>
          </a:xfrm>
        </p:spPr>
      </p:pic>
    </p:spTree>
    <p:extLst>
      <p:ext uri="{BB962C8B-B14F-4D97-AF65-F5344CB8AC3E}">
        <p14:creationId xmlns:p14="http://schemas.microsoft.com/office/powerpoint/2010/main" val="15738406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a:extLst>
              <a:ext uri="{FF2B5EF4-FFF2-40B4-BE49-F238E27FC236}">
                <a16:creationId xmlns:a16="http://schemas.microsoft.com/office/drawing/2014/main" id="{6463611B-1AD2-42B1-8B28-45EF2800DBA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98613"/>
            <a:ext cx="9154024" cy="6669740"/>
          </a:xfrm>
        </p:spPr>
      </p:pic>
    </p:spTree>
    <p:extLst>
      <p:ext uri="{BB962C8B-B14F-4D97-AF65-F5344CB8AC3E}">
        <p14:creationId xmlns:p14="http://schemas.microsoft.com/office/powerpoint/2010/main" val="26580893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A86931-0A25-4BA2-9275-1ED1DFC1AA1B}"/>
              </a:ext>
            </a:extLst>
          </p:cNvPr>
          <p:cNvSpPr>
            <a:spLocks noGrp="1"/>
          </p:cNvSpPr>
          <p:nvPr>
            <p:ph type="title"/>
          </p:nvPr>
        </p:nvSpPr>
        <p:spPr/>
        <p:txBody>
          <a:bodyPr>
            <a:normAutofit/>
          </a:bodyPr>
          <a:lstStyle/>
          <a:p>
            <a:r>
              <a:rPr lang="nl-NL" sz="3600" b="1" dirty="0">
                <a:effectLst/>
                <a:latin typeface="Calibri" panose="020F0502020204030204" pitchFamily="34" charset="0"/>
                <a:ea typeface="Calibri" panose="020F0502020204030204" pitchFamily="34" charset="0"/>
                <a:cs typeface="Calibri" panose="020F0502020204030204" pitchFamily="34" charset="0"/>
              </a:rPr>
              <a:t>Stil gebed, votum, groet</a:t>
            </a:r>
            <a:endParaRPr lang="nl-NL" sz="3600" b="1" dirty="0">
              <a:latin typeface="Calibri" panose="020F0502020204030204" pitchFamily="34" charset="0"/>
              <a:ea typeface="Calibri" panose="020F0502020204030204" pitchFamily="34" charset="0"/>
              <a:cs typeface="Calibri" panose="020F0502020204030204" pitchFamily="34" charset="0"/>
            </a:endParaRPr>
          </a:p>
        </p:txBody>
      </p:sp>
      <p:sp>
        <p:nvSpPr>
          <p:cNvPr id="3" name="Tijdelijke aanduiding voor inhoud 2">
            <a:extLst>
              <a:ext uri="{FF2B5EF4-FFF2-40B4-BE49-F238E27FC236}">
                <a16:creationId xmlns:a16="http://schemas.microsoft.com/office/drawing/2014/main" id="{400EA9BC-7CC9-4EC7-B5D5-2CC1D4ACAC22}"/>
              </a:ext>
            </a:extLst>
          </p:cNvPr>
          <p:cNvSpPr>
            <a:spLocks noGrp="1"/>
          </p:cNvSpPr>
          <p:nvPr>
            <p:ph idx="1"/>
          </p:nvPr>
        </p:nvSpPr>
        <p:spPr/>
        <p:txBody>
          <a:bodyPr/>
          <a:lstStyle/>
          <a:p>
            <a:endParaRPr lang="nl-NL" dirty="0"/>
          </a:p>
        </p:txBody>
      </p:sp>
    </p:spTree>
    <p:extLst>
      <p:ext uri="{BB962C8B-B14F-4D97-AF65-F5344CB8AC3E}">
        <p14:creationId xmlns:p14="http://schemas.microsoft.com/office/powerpoint/2010/main" val="31345930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EE5386-5152-43CE-AA46-6E3C5D69C37D}"/>
              </a:ext>
            </a:extLst>
          </p:cNvPr>
          <p:cNvSpPr>
            <a:spLocks noGrp="1"/>
          </p:cNvSpPr>
          <p:nvPr>
            <p:ph type="title"/>
          </p:nvPr>
        </p:nvSpPr>
        <p:spPr/>
        <p:txBody>
          <a:bodyPr>
            <a:normAutofit/>
          </a:bodyPr>
          <a:lstStyle/>
          <a:p>
            <a:r>
              <a:rPr lang="nl-NL" sz="3600" b="1" dirty="0">
                <a:latin typeface="+mn-lt"/>
              </a:rPr>
              <a:t>Inleidende woorden</a:t>
            </a:r>
          </a:p>
        </p:txBody>
      </p:sp>
      <p:sp>
        <p:nvSpPr>
          <p:cNvPr id="3" name="Tijdelijke aanduiding voor inhoud 2">
            <a:extLst>
              <a:ext uri="{FF2B5EF4-FFF2-40B4-BE49-F238E27FC236}">
                <a16:creationId xmlns:a16="http://schemas.microsoft.com/office/drawing/2014/main" id="{17005AC6-A0E0-4120-9676-A0D5D39BDA88}"/>
              </a:ext>
            </a:extLst>
          </p:cNvPr>
          <p:cNvSpPr>
            <a:spLocks noGrp="1"/>
          </p:cNvSpPr>
          <p:nvPr>
            <p:ph idx="1"/>
          </p:nvPr>
        </p:nvSpPr>
        <p:spPr/>
        <p:txBody>
          <a:bodyPr/>
          <a:lstStyle/>
          <a:p>
            <a:endParaRPr lang="nl-NL" dirty="0"/>
          </a:p>
        </p:txBody>
      </p:sp>
    </p:spTree>
    <p:extLst>
      <p:ext uri="{BB962C8B-B14F-4D97-AF65-F5344CB8AC3E}">
        <p14:creationId xmlns:p14="http://schemas.microsoft.com/office/powerpoint/2010/main" val="9049726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6BADEE1-E27A-482F-BE5C-345F917B703D}"/>
              </a:ext>
            </a:extLst>
          </p:cNvPr>
          <p:cNvSpPr>
            <a:spLocks noGrp="1"/>
          </p:cNvSpPr>
          <p:nvPr>
            <p:ph type="title"/>
          </p:nvPr>
        </p:nvSpPr>
        <p:spPr/>
        <p:txBody>
          <a:bodyPr>
            <a:normAutofit/>
          </a:bodyPr>
          <a:lstStyle/>
          <a:p>
            <a:r>
              <a:rPr lang="nl-NL" sz="3600" b="1" dirty="0">
                <a:latin typeface="+mn-lt"/>
              </a:rPr>
              <a:t>NLB 213: 4 en 5 “Breekt de jongste morgen aan”</a:t>
            </a:r>
          </a:p>
        </p:txBody>
      </p:sp>
      <p:sp>
        <p:nvSpPr>
          <p:cNvPr id="3" name="Tijdelijke aanduiding voor inhoud 2">
            <a:extLst>
              <a:ext uri="{FF2B5EF4-FFF2-40B4-BE49-F238E27FC236}">
                <a16:creationId xmlns:a16="http://schemas.microsoft.com/office/drawing/2014/main" id="{9FB67D09-E19B-4DC2-B9E1-7BE55699B1BF}"/>
              </a:ext>
            </a:extLst>
          </p:cNvPr>
          <p:cNvSpPr>
            <a:spLocks noGrp="1"/>
          </p:cNvSpPr>
          <p:nvPr>
            <p:ph idx="1"/>
          </p:nvPr>
        </p:nvSpPr>
        <p:spPr/>
        <p:txBody>
          <a:bodyPr/>
          <a:lstStyle/>
          <a:p>
            <a:endParaRPr lang="nl-NL" dirty="0"/>
          </a:p>
        </p:txBody>
      </p:sp>
    </p:spTree>
    <p:extLst>
      <p:ext uri="{BB962C8B-B14F-4D97-AF65-F5344CB8AC3E}">
        <p14:creationId xmlns:p14="http://schemas.microsoft.com/office/powerpoint/2010/main" val="17767050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a:extLst>
              <a:ext uri="{FF2B5EF4-FFF2-40B4-BE49-F238E27FC236}">
                <a16:creationId xmlns:a16="http://schemas.microsoft.com/office/drawing/2014/main" id="{3061FEAB-623B-4A81-9278-65A4EAF4BE7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754" y="116542"/>
            <a:ext cx="9081246" cy="6642846"/>
          </a:xfrm>
        </p:spPr>
      </p:pic>
    </p:spTree>
    <p:extLst>
      <p:ext uri="{BB962C8B-B14F-4D97-AF65-F5344CB8AC3E}">
        <p14:creationId xmlns:p14="http://schemas.microsoft.com/office/powerpoint/2010/main" val="27132796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a:extLst>
              <a:ext uri="{FF2B5EF4-FFF2-40B4-BE49-F238E27FC236}">
                <a16:creationId xmlns:a16="http://schemas.microsoft.com/office/drawing/2014/main" id="{E4441282-B109-4790-A5C8-810DCEDF80E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5165" y="67235"/>
            <a:ext cx="8973670" cy="6723529"/>
          </a:xfrm>
        </p:spPr>
      </p:pic>
    </p:spTree>
    <p:extLst>
      <p:ext uri="{BB962C8B-B14F-4D97-AF65-F5344CB8AC3E}">
        <p14:creationId xmlns:p14="http://schemas.microsoft.com/office/powerpoint/2010/main" val="25740330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a:extLst>
              <a:ext uri="{FF2B5EF4-FFF2-40B4-BE49-F238E27FC236}">
                <a16:creationId xmlns:a16="http://schemas.microsoft.com/office/drawing/2014/main" id="{EA680D92-7B61-4A6E-B136-A4391E0DA3D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054353" cy="6858000"/>
          </a:xfrm>
        </p:spPr>
      </p:pic>
    </p:spTree>
    <p:extLst>
      <p:ext uri="{BB962C8B-B14F-4D97-AF65-F5344CB8AC3E}">
        <p14:creationId xmlns:p14="http://schemas.microsoft.com/office/powerpoint/2010/main" val="24313825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a:extLst>
              <a:ext uri="{FF2B5EF4-FFF2-40B4-BE49-F238E27FC236}">
                <a16:creationId xmlns:a16="http://schemas.microsoft.com/office/drawing/2014/main" id="{21409A2A-DA11-4BEF-8386-20F455BB826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71718"/>
            <a:ext cx="9206752" cy="6786282"/>
          </a:xfrm>
        </p:spPr>
      </p:pic>
    </p:spTree>
    <p:extLst>
      <p:ext uri="{BB962C8B-B14F-4D97-AF65-F5344CB8AC3E}">
        <p14:creationId xmlns:p14="http://schemas.microsoft.com/office/powerpoint/2010/main" val="3766633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Tijdelijke aanduiding voor tekst 2">
            <a:extLst>
              <a:ext uri="{FF2B5EF4-FFF2-40B4-BE49-F238E27FC236}">
                <a16:creationId xmlns:a16="http://schemas.microsoft.com/office/drawing/2014/main" id="{B8338EED-8DE5-4B72-859A-F828C993FEDE}"/>
              </a:ext>
            </a:extLst>
          </p:cNvPr>
          <p:cNvSpPr>
            <a:spLocks noGrp="1" noChangeArrowheads="1"/>
          </p:cNvSpPr>
          <p:nvPr>
            <p:ph type="body" idx="1"/>
          </p:nvPr>
        </p:nvSpPr>
        <p:spPr>
          <a:xfrm>
            <a:off x="709600" y="717175"/>
            <a:ext cx="7724799" cy="5190565"/>
          </a:xfrm>
        </p:spPr>
        <p:txBody>
          <a:bodyPr>
            <a:noAutofit/>
          </a:bodyPr>
          <a:lstStyle/>
          <a:p>
            <a:pPr marL="0" indent="0">
              <a:buNone/>
            </a:pPr>
            <a:endParaRPr lang="nl-NL" altLang="nl-NL" sz="3600" dirty="0"/>
          </a:p>
          <a:p>
            <a:pPr marL="0" indent="0">
              <a:lnSpc>
                <a:spcPct val="107000"/>
              </a:lnSpc>
              <a:spcAft>
                <a:spcPts val="800"/>
              </a:spcAft>
              <a:buNone/>
            </a:pPr>
            <a:endParaRPr lang="nl-NL" sz="3600" dirty="0"/>
          </a:p>
          <a:p>
            <a:pPr marL="0" indent="0">
              <a:lnSpc>
                <a:spcPct val="107000"/>
              </a:lnSpc>
              <a:spcAft>
                <a:spcPts val="800"/>
              </a:spcAft>
              <a:buNone/>
            </a:pPr>
            <a:r>
              <a:rPr lang="nl-NL" sz="1800" dirty="0">
                <a:effectLst/>
                <a:latin typeface="Calibri" panose="020F0502020204030204" pitchFamily="34" charset="0"/>
                <a:ea typeface="Aptos" panose="020B0004020202020204" pitchFamily="34" charset="0"/>
                <a:cs typeface="Times New Roman" panose="02020603050405020304" pitchFamily="18" charset="0"/>
              </a:rPr>
              <a:t>Aankondiging VVB brief </a:t>
            </a:r>
            <a:endParaRPr lang="nl-NL" sz="18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nl-NL" sz="1800" dirty="0">
                <a:effectLst/>
                <a:latin typeface="Calibri" panose="020F0502020204030204" pitchFamily="34" charset="0"/>
                <a:ea typeface="Aptos" panose="020B0004020202020204" pitchFamily="34" charset="0"/>
                <a:cs typeface="Times New Roman" panose="02020603050405020304" pitchFamily="18" charset="0"/>
              </a:rPr>
              <a:t>In de komende periode zal, zoals reeds aangekondigd in het vorige kerkportaal, de (3-jaarlijkse) VVB actie plaatsvinden. De bedoeling is dat de VVB-brief wordt rondgebracht door leden van de kerkenraad. Zij komen ook weer langs om de envelop met ingevulde brief bij u op te halen. We hopen dat we door middel van deze ronde VVB weer een sluitende begroting voor de toekomst kunnen waarborgen. Wij bevelen deze ronde daarom van harte bij u aan. </a:t>
            </a:r>
            <a:endParaRPr lang="nl-NL" sz="18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nl-NL" sz="1800" dirty="0">
                <a:effectLst/>
                <a:latin typeface="Calibri" panose="020F0502020204030204" pitchFamily="34" charset="0"/>
                <a:ea typeface="Aptos" panose="020B0004020202020204" pitchFamily="34" charset="0"/>
                <a:cs typeface="Times New Roman" panose="02020603050405020304" pitchFamily="18" charset="0"/>
              </a:rPr>
              <a:t>Bij voorbaat hartelijk dank,</a:t>
            </a:r>
            <a:endParaRPr lang="nl-NL" sz="18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nl-NL" sz="1800" dirty="0">
                <a:effectLst/>
                <a:latin typeface="Calibri" panose="020F0502020204030204" pitchFamily="34" charset="0"/>
                <a:ea typeface="Aptos" panose="020B0004020202020204" pitchFamily="34" charset="0"/>
                <a:cs typeface="Times New Roman" panose="02020603050405020304" pitchFamily="18" charset="0"/>
              </a:rPr>
              <a:t>Namens Kerkrentmeesters van de Mariakerk</a:t>
            </a:r>
            <a:endParaRPr lang="nl-NL" sz="18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endParaRPr lang="nl-NL" altLang="nl-NL" sz="3600" dirty="0"/>
          </a:p>
        </p:txBody>
      </p:sp>
      <p:sp>
        <p:nvSpPr>
          <p:cNvPr id="2" name="Rectangle 2">
            <a:extLst>
              <a:ext uri="{FF2B5EF4-FFF2-40B4-BE49-F238E27FC236}">
                <a16:creationId xmlns:a16="http://schemas.microsoft.com/office/drawing/2014/main" id="{8215616E-6541-AE2B-FAF3-97207BD45CBE}"/>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pic>
        <p:nvPicPr>
          <p:cNvPr id="1025" name="Afbeelding 1" descr="Afbeelding met tekening, schets, verven, kerk&#10;&#10;Automatisch gegenereerde beschrijving">
            <a:extLst>
              <a:ext uri="{FF2B5EF4-FFF2-40B4-BE49-F238E27FC236}">
                <a16:creationId xmlns:a16="http://schemas.microsoft.com/office/drawing/2014/main" id="{66240791-B4F6-BD9E-7207-2811F07BEE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38678" y="1216123"/>
            <a:ext cx="1462888" cy="98616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a:extLst>
              <a:ext uri="{FF2B5EF4-FFF2-40B4-BE49-F238E27FC236}">
                <a16:creationId xmlns:a16="http://schemas.microsoft.com/office/drawing/2014/main" id="{18E1D197-9D31-F7C9-618F-5893969A1D7C}"/>
              </a:ext>
            </a:extLst>
          </p:cNvPr>
          <p:cNvSpPr>
            <a:spLocks noChangeArrowheads="1"/>
          </p:cNvSpPr>
          <p:nvPr/>
        </p:nvSpPr>
        <p:spPr bwMode="auto">
          <a:xfrm>
            <a:off x="0" y="13774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nl-NL" altLang="nl-NL" sz="1800" b="0" i="0" u="none" strike="noStrike" cap="none" normalizeH="0" baseline="0" dirty="0">
              <a:ln>
                <a:noFill/>
              </a:ln>
              <a:solidFill>
                <a:schemeClr val="tx1"/>
              </a:solidFill>
              <a:effectLst/>
              <a:latin typeface="Arial" panose="020B0604020202020204" pitchFamily="34"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B35BB5-F8AD-4E3B-AB1E-CCDBCDDC03E9}"/>
              </a:ext>
            </a:extLst>
          </p:cNvPr>
          <p:cNvSpPr>
            <a:spLocks noGrp="1"/>
          </p:cNvSpPr>
          <p:nvPr>
            <p:ph type="title"/>
          </p:nvPr>
        </p:nvSpPr>
        <p:spPr/>
        <p:txBody>
          <a:bodyPr>
            <a:normAutofit/>
          </a:bodyPr>
          <a:lstStyle/>
          <a:p>
            <a:r>
              <a:rPr lang="nl-NL" sz="3600" b="1" dirty="0">
                <a:latin typeface="+mn-lt"/>
              </a:rPr>
              <a:t>Drempelgebed</a:t>
            </a:r>
          </a:p>
        </p:txBody>
      </p:sp>
      <p:sp>
        <p:nvSpPr>
          <p:cNvPr id="3" name="Tijdelijke aanduiding voor inhoud 2">
            <a:extLst>
              <a:ext uri="{FF2B5EF4-FFF2-40B4-BE49-F238E27FC236}">
                <a16:creationId xmlns:a16="http://schemas.microsoft.com/office/drawing/2014/main" id="{714794B4-B0D6-4D5F-B83E-CFA7E263ACC7}"/>
              </a:ext>
            </a:extLst>
          </p:cNvPr>
          <p:cNvSpPr>
            <a:spLocks noGrp="1"/>
          </p:cNvSpPr>
          <p:nvPr>
            <p:ph idx="1"/>
          </p:nvPr>
        </p:nvSpPr>
        <p:spPr/>
        <p:txBody>
          <a:bodyPr/>
          <a:lstStyle/>
          <a:p>
            <a:endParaRPr lang="nl-NL" dirty="0"/>
          </a:p>
        </p:txBody>
      </p:sp>
    </p:spTree>
    <p:extLst>
      <p:ext uri="{BB962C8B-B14F-4D97-AF65-F5344CB8AC3E}">
        <p14:creationId xmlns:p14="http://schemas.microsoft.com/office/powerpoint/2010/main" val="34979973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5EDC97-B77B-45D6-BA2C-A72085AADC45}"/>
              </a:ext>
            </a:extLst>
          </p:cNvPr>
          <p:cNvSpPr>
            <a:spLocks noGrp="1"/>
          </p:cNvSpPr>
          <p:nvPr>
            <p:ph type="title"/>
          </p:nvPr>
        </p:nvSpPr>
        <p:spPr/>
        <p:txBody>
          <a:bodyPr>
            <a:normAutofit/>
          </a:bodyPr>
          <a:lstStyle/>
          <a:p>
            <a:r>
              <a:rPr lang="nl-NL" sz="3600" b="1" dirty="0">
                <a:latin typeface="+mn-lt"/>
              </a:rPr>
              <a:t>Woorden voor onderweg</a:t>
            </a:r>
          </a:p>
        </p:txBody>
      </p:sp>
      <p:sp>
        <p:nvSpPr>
          <p:cNvPr id="3" name="Tijdelijke aanduiding voor inhoud 2">
            <a:extLst>
              <a:ext uri="{FF2B5EF4-FFF2-40B4-BE49-F238E27FC236}">
                <a16:creationId xmlns:a16="http://schemas.microsoft.com/office/drawing/2014/main" id="{13590F28-AA4D-43EA-8665-0C3187BC2B01}"/>
              </a:ext>
            </a:extLst>
          </p:cNvPr>
          <p:cNvSpPr>
            <a:spLocks noGrp="1"/>
          </p:cNvSpPr>
          <p:nvPr>
            <p:ph idx="1"/>
          </p:nvPr>
        </p:nvSpPr>
        <p:spPr/>
        <p:txBody>
          <a:bodyPr/>
          <a:lstStyle/>
          <a:p>
            <a:endParaRPr lang="nl-NL" dirty="0"/>
          </a:p>
        </p:txBody>
      </p:sp>
    </p:spTree>
    <p:extLst>
      <p:ext uri="{BB962C8B-B14F-4D97-AF65-F5344CB8AC3E}">
        <p14:creationId xmlns:p14="http://schemas.microsoft.com/office/powerpoint/2010/main" val="33163454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10AD329-93B4-47B1-8DA0-158383BA2F48}"/>
              </a:ext>
            </a:extLst>
          </p:cNvPr>
          <p:cNvSpPr>
            <a:spLocks noGrp="1"/>
          </p:cNvSpPr>
          <p:nvPr>
            <p:ph type="title"/>
          </p:nvPr>
        </p:nvSpPr>
        <p:spPr>
          <a:xfrm>
            <a:off x="628650" y="365126"/>
            <a:ext cx="8314934" cy="1325563"/>
          </a:xfrm>
        </p:spPr>
        <p:txBody>
          <a:bodyPr>
            <a:normAutofit/>
          </a:bodyPr>
          <a:lstStyle/>
          <a:p>
            <a:r>
              <a:rPr lang="nl-NL" sz="3600" b="1" dirty="0">
                <a:latin typeface="+mn-lt"/>
              </a:rPr>
              <a:t>Loflied OPW. 640 “Ik hef mijn ogen”</a:t>
            </a:r>
          </a:p>
        </p:txBody>
      </p:sp>
      <p:sp>
        <p:nvSpPr>
          <p:cNvPr id="3" name="Tijdelijke aanduiding voor inhoud 2">
            <a:extLst>
              <a:ext uri="{FF2B5EF4-FFF2-40B4-BE49-F238E27FC236}">
                <a16:creationId xmlns:a16="http://schemas.microsoft.com/office/drawing/2014/main" id="{6A80A0EC-87F2-47D2-B648-E0881F0576F4}"/>
              </a:ext>
            </a:extLst>
          </p:cNvPr>
          <p:cNvSpPr>
            <a:spLocks noGrp="1"/>
          </p:cNvSpPr>
          <p:nvPr>
            <p:ph idx="1"/>
          </p:nvPr>
        </p:nvSpPr>
        <p:spPr/>
        <p:txBody>
          <a:bodyPr/>
          <a:lstStyle/>
          <a:p>
            <a:endParaRPr lang="nl-NL" dirty="0"/>
          </a:p>
        </p:txBody>
      </p:sp>
    </p:spTree>
    <p:extLst>
      <p:ext uri="{BB962C8B-B14F-4D97-AF65-F5344CB8AC3E}">
        <p14:creationId xmlns:p14="http://schemas.microsoft.com/office/powerpoint/2010/main" val="38546762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3">
            <a:extLst>
              <a:ext uri="{FF2B5EF4-FFF2-40B4-BE49-F238E27FC236}">
                <a16:creationId xmlns:a16="http://schemas.microsoft.com/office/drawing/2014/main" id="{F13763DA-E0F9-4D15-9FA8-9BDE118BCE24}"/>
              </a:ext>
            </a:extLst>
          </p:cNvPr>
          <p:cNvSpPr>
            <a:spLocks noChangeArrowheads="1"/>
          </p:cNvSpPr>
          <p:nvPr/>
        </p:nvSpPr>
        <p:spPr bwMode="auto">
          <a:xfrm>
            <a:off x="0" y="76200"/>
            <a:ext cx="9794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nl-NL" sz="2400" b="1" i="1">
                <a:solidFill>
                  <a:schemeClr val="accent2"/>
                </a:solidFill>
                <a:latin typeface="Arial" panose="020B0604020202020204" pitchFamily="34" charset="0"/>
              </a:rPr>
              <a:t>allen:</a:t>
            </a:r>
            <a:endParaRPr lang="nl-NL" altLang="nl-NL" sz="2400" b="1" i="1">
              <a:solidFill>
                <a:schemeClr val="accent2"/>
              </a:solidFill>
              <a:latin typeface="Arial" panose="020B0604020202020204" pitchFamily="34" charset="0"/>
            </a:endParaRPr>
          </a:p>
        </p:txBody>
      </p:sp>
      <p:sp>
        <p:nvSpPr>
          <p:cNvPr id="13314" name="Rectangle 4">
            <a:extLst>
              <a:ext uri="{FF2B5EF4-FFF2-40B4-BE49-F238E27FC236}">
                <a16:creationId xmlns:a16="http://schemas.microsoft.com/office/drawing/2014/main" id="{15885114-420E-4252-B3B5-6FD0F64146B7}"/>
              </a:ext>
            </a:extLst>
          </p:cNvPr>
          <p:cNvSpPr>
            <a:spLocks noChangeArrowheads="1"/>
          </p:cNvSpPr>
          <p:nvPr/>
        </p:nvSpPr>
        <p:spPr bwMode="auto">
          <a:xfrm>
            <a:off x="84138" y="6434138"/>
            <a:ext cx="87534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nl-NL" sz="1600" b="1">
                <a:solidFill>
                  <a:schemeClr val="accent2"/>
                </a:solidFill>
                <a:latin typeface="Arial" panose="020B0604020202020204" pitchFamily="34" charset="0"/>
              </a:rPr>
              <a:t>Ik hef mijn ogen (Opw 640)				t. M. Zimmer; m. M. &amp; L. Zimmer</a:t>
            </a:r>
            <a:endParaRPr lang="nl-NL" altLang="nl-NL" sz="1600" b="1">
              <a:solidFill>
                <a:schemeClr val="accent2"/>
              </a:solidFill>
              <a:latin typeface="Arial" panose="020B0604020202020204" pitchFamily="34" charset="0"/>
            </a:endParaRPr>
          </a:p>
        </p:txBody>
      </p:sp>
      <p:pic>
        <p:nvPicPr>
          <p:cNvPr id="13315" name="Picture 5">
            <a:extLst>
              <a:ext uri="{FF2B5EF4-FFF2-40B4-BE49-F238E27FC236}">
                <a16:creationId xmlns:a16="http://schemas.microsoft.com/office/drawing/2014/main" id="{3727B71F-93D9-4B54-BDC4-2C65B5DEB5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588" y="609600"/>
            <a:ext cx="8886825" cy="454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4">
            <a:extLst>
              <a:ext uri="{FF2B5EF4-FFF2-40B4-BE49-F238E27FC236}">
                <a16:creationId xmlns:a16="http://schemas.microsoft.com/office/drawing/2014/main" id="{035322DE-B95A-41D9-8019-9E3C7962DBF7}"/>
              </a:ext>
            </a:extLst>
          </p:cNvPr>
          <p:cNvSpPr>
            <a:spLocks noChangeArrowheads="1"/>
          </p:cNvSpPr>
          <p:nvPr/>
        </p:nvSpPr>
        <p:spPr bwMode="auto">
          <a:xfrm>
            <a:off x="84138" y="6434138"/>
            <a:ext cx="87534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nl-NL" sz="1600" b="1">
                <a:solidFill>
                  <a:schemeClr val="accent2"/>
                </a:solidFill>
                <a:latin typeface="Arial" panose="020B0604020202020204" pitchFamily="34" charset="0"/>
              </a:rPr>
              <a:t>Ik hef mijn ogen (Opw 640)				t. M. Zimmer; m. M. &amp; L. Zimmer</a:t>
            </a:r>
            <a:endParaRPr lang="nl-NL" altLang="nl-NL" sz="1600" b="1">
              <a:solidFill>
                <a:schemeClr val="accent2"/>
              </a:solidFill>
              <a:latin typeface="Arial" panose="020B0604020202020204" pitchFamily="34" charset="0"/>
            </a:endParaRPr>
          </a:p>
        </p:txBody>
      </p:sp>
      <p:pic>
        <p:nvPicPr>
          <p:cNvPr id="14338" name="Picture 40">
            <a:extLst>
              <a:ext uri="{FF2B5EF4-FFF2-40B4-BE49-F238E27FC236}">
                <a16:creationId xmlns:a16="http://schemas.microsoft.com/office/drawing/2014/main" id="{FB60C08F-CDAE-4DFF-8D29-DAB8894592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588" y="609600"/>
            <a:ext cx="8886825" cy="452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3">
            <a:extLst>
              <a:ext uri="{FF2B5EF4-FFF2-40B4-BE49-F238E27FC236}">
                <a16:creationId xmlns:a16="http://schemas.microsoft.com/office/drawing/2014/main" id="{7E6F5F69-E872-4BA8-898A-E0378E9B0295}"/>
              </a:ext>
            </a:extLst>
          </p:cNvPr>
          <p:cNvSpPr>
            <a:spLocks noChangeArrowheads="1"/>
          </p:cNvSpPr>
          <p:nvPr/>
        </p:nvSpPr>
        <p:spPr bwMode="auto">
          <a:xfrm>
            <a:off x="84138" y="6434138"/>
            <a:ext cx="87534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nl-NL" sz="1600" b="1">
                <a:solidFill>
                  <a:schemeClr val="accent2"/>
                </a:solidFill>
                <a:latin typeface="Arial" panose="020B0604020202020204" pitchFamily="34" charset="0"/>
              </a:rPr>
              <a:t>Ik hef mijn ogen (Opw 640)				t. M. Zimmer; m. M. &amp; L. Zimmer</a:t>
            </a:r>
            <a:endParaRPr lang="nl-NL" altLang="nl-NL" sz="1600" b="1">
              <a:solidFill>
                <a:schemeClr val="accent2"/>
              </a:solidFill>
              <a:latin typeface="Arial" panose="020B0604020202020204" pitchFamily="34" charset="0"/>
            </a:endParaRPr>
          </a:p>
        </p:txBody>
      </p:sp>
      <p:pic>
        <p:nvPicPr>
          <p:cNvPr id="15362" name="Picture 4">
            <a:extLst>
              <a:ext uri="{FF2B5EF4-FFF2-40B4-BE49-F238E27FC236}">
                <a16:creationId xmlns:a16="http://schemas.microsoft.com/office/drawing/2014/main" id="{43E0141F-591C-4889-A076-8FBEC352FC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 y="533400"/>
            <a:ext cx="8915400" cy="4638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3">
            <a:extLst>
              <a:ext uri="{FF2B5EF4-FFF2-40B4-BE49-F238E27FC236}">
                <a16:creationId xmlns:a16="http://schemas.microsoft.com/office/drawing/2014/main" id="{0981053B-1849-4140-8369-99361A603B4B}"/>
              </a:ext>
            </a:extLst>
          </p:cNvPr>
          <p:cNvSpPr>
            <a:spLocks noChangeArrowheads="1"/>
          </p:cNvSpPr>
          <p:nvPr/>
        </p:nvSpPr>
        <p:spPr bwMode="auto">
          <a:xfrm>
            <a:off x="84138" y="6434138"/>
            <a:ext cx="87534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nl-NL" sz="1600" b="1">
                <a:solidFill>
                  <a:schemeClr val="accent2"/>
                </a:solidFill>
                <a:latin typeface="Arial" panose="020B0604020202020204" pitchFamily="34" charset="0"/>
              </a:rPr>
              <a:t>Ik hef mijn ogen (Opw 640)				t. M. Zimmer; m. M. &amp; L. Zimmer</a:t>
            </a:r>
            <a:endParaRPr lang="nl-NL" altLang="nl-NL" sz="1600" b="1">
              <a:solidFill>
                <a:schemeClr val="accent2"/>
              </a:solidFill>
              <a:latin typeface="Arial" panose="020B0604020202020204" pitchFamily="34" charset="0"/>
            </a:endParaRPr>
          </a:p>
        </p:txBody>
      </p:sp>
      <p:pic>
        <p:nvPicPr>
          <p:cNvPr id="16386" name="Picture 4">
            <a:extLst>
              <a:ext uri="{FF2B5EF4-FFF2-40B4-BE49-F238E27FC236}">
                <a16:creationId xmlns:a16="http://schemas.microsoft.com/office/drawing/2014/main" id="{E94CD1D3-5143-4D89-BFCF-F24CA3FF9D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 y="533400"/>
            <a:ext cx="8915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a:extLst>
              <a:ext uri="{FF2B5EF4-FFF2-40B4-BE49-F238E27FC236}">
                <a16:creationId xmlns:a16="http://schemas.microsoft.com/office/drawing/2014/main" id="{DFF261CE-7780-4B79-A02E-CA65193033CF}"/>
              </a:ext>
            </a:extLst>
          </p:cNvPr>
          <p:cNvSpPr>
            <a:spLocks noChangeArrowheads="1"/>
          </p:cNvSpPr>
          <p:nvPr/>
        </p:nvSpPr>
        <p:spPr bwMode="auto">
          <a:xfrm>
            <a:off x="0" y="76200"/>
            <a:ext cx="9794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nl-NL" sz="2400" b="1" i="1">
                <a:solidFill>
                  <a:schemeClr val="accent2"/>
                </a:solidFill>
                <a:latin typeface="Arial" panose="020B0604020202020204" pitchFamily="34" charset="0"/>
              </a:rPr>
              <a:t>allen:</a:t>
            </a:r>
            <a:endParaRPr lang="nl-NL" altLang="nl-NL" sz="2400" b="1" i="1">
              <a:solidFill>
                <a:schemeClr val="accent2"/>
              </a:solidFill>
              <a:latin typeface="Arial" panose="020B0604020202020204" pitchFamily="34" charset="0"/>
            </a:endParaRPr>
          </a:p>
        </p:txBody>
      </p:sp>
      <p:sp>
        <p:nvSpPr>
          <p:cNvPr id="17410" name="Rectangle 3">
            <a:extLst>
              <a:ext uri="{FF2B5EF4-FFF2-40B4-BE49-F238E27FC236}">
                <a16:creationId xmlns:a16="http://schemas.microsoft.com/office/drawing/2014/main" id="{FEF63AC5-6655-4A8E-91CA-13A9EB2170DB}"/>
              </a:ext>
            </a:extLst>
          </p:cNvPr>
          <p:cNvSpPr>
            <a:spLocks noChangeArrowheads="1"/>
          </p:cNvSpPr>
          <p:nvPr/>
        </p:nvSpPr>
        <p:spPr bwMode="auto">
          <a:xfrm>
            <a:off x="84138" y="6434138"/>
            <a:ext cx="87534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nl-NL" sz="1600" b="1">
                <a:solidFill>
                  <a:schemeClr val="accent2"/>
                </a:solidFill>
                <a:latin typeface="Arial" panose="020B0604020202020204" pitchFamily="34" charset="0"/>
              </a:rPr>
              <a:t>Ik hef mijn ogen (Opw 640)				t. M. Zimmer; m. M. &amp; L. Zimmer</a:t>
            </a:r>
            <a:endParaRPr lang="nl-NL" altLang="nl-NL" sz="1600" b="1">
              <a:solidFill>
                <a:schemeClr val="accent2"/>
              </a:solidFill>
              <a:latin typeface="Arial" panose="020B0604020202020204" pitchFamily="34" charset="0"/>
            </a:endParaRPr>
          </a:p>
        </p:txBody>
      </p:sp>
      <p:pic>
        <p:nvPicPr>
          <p:cNvPr id="17411" name="Picture 4">
            <a:extLst>
              <a:ext uri="{FF2B5EF4-FFF2-40B4-BE49-F238E27FC236}">
                <a16:creationId xmlns:a16="http://schemas.microsoft.com/office/drawing/2014/main" id="{7B5395D7-3280-4CD5-AF94-C06FA00FFD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588" y="609600"/>
            <a:ext cx="8886825" cy="454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a:extLst>
              <a:ext uri="{FF2B5EF4-FFF2-40B4-BE49-F238E27FC236}">
                <a16:creationId xmlns:a16="http://schemas.microsoft.com/office/drawing/2014/main" id="{1B2C9911-47C6-45DF-848E-5F341501D26D}"/>
              </a:ext>
            </a:extLst>
          </p:cNvPr>
          <p:cNvSpPr>
            <a:spLocks noChangeArrowheads="1"/>
          </p:cNvSpPr>
          <p:nvPr/>
        </p:nvSpPr>
        <p:spPr bwMode="auto">
          <a:xfrm>
            <a:off x="84138" y="6434138"/>
            <a:ext cx="87534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nl-NL" sz="1600" b="1">
                <a:solidFill>
                  <a:schemeClr val="accent2"/>
                </a:solidFill>
                <a:latin typeface="Arial" panose="020B0604020202020204" pitchFamily="34" charset="0"/>
              </a:rPr>
              <a:t>Ik hef mijn ogen (Opw 640)				t. M. Zimmer; m. M. &amp; L. Zimmer</a:t>
            </a:r>
            <a:endParaRPr lang="nl-NL" altLang="nl-NL" sz="1600" b="1">
              <a:solidFill>
                <a:schemeClr val="accent2"/>
              </a:solidFill>
              <a:latin typeface="Arial" panose="020B0604020202020204" pitchFamily="34" charset="0"/>
            </a:endParaRPr>
          </a:p>
        </p:txBody>
      </p:sp>
      <p:pic>
        <p:nvPicPr>
          <p:cNvPr id="18434" name="Picture 3">
            <a:extLst>
              <a:ext uri="{FF2B5EF4-FFF2-40B4-BE49-F238E27FC236}">
                <a16:creationId xmlns:a16="http://schemas.microsoft.com/office/drawing/2014/main" id="{69966971-1A86-436C-99A0-3883DBDC6C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588" y="609600"/>
            <a:ext cx="8886825" cy="452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a:extLst>
              <a:ext uri="{FF2B5EF4-FFF2-40B4-BE49-F238E27FC236}">
                <a16:creationId xmlns:a16="http://schemas.microsoft.com/office/drawing/2014/main" id="{C7B6C488-A0C3-46D7-B683-8EC96F01FE24}"/>
              </a:ext>
            </a:extLst>
          </p:cNvPr>
          <p:cNvSpPr>
            <a:spLocks noChangeArrowheads="1"/>
          </p:cNvSpPr>
          <p:nvPr/>
        </p:nvSpPr>
        <p:spPr bwMode="auto">
          <a:xfrm>
            <a:off x="84138" y="6434138"/>
            <a:ext cx="87534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nl-NL" sz="1600" b="1">
                <a:solidFill>
                  <a:schemeClr val="accent2"/>
                </a:solidFill>
                <a:latin typeface="Arial" panose="020B0604020202020204" pitchFamily="34" charset="0"/>
              </a:rPr>
              <a:t>Ik hef mijn ogen (Opw 640)				t. M. Zimmer; m. M. &amp; L. Zimmer</a:t>
            </a:r>
            <a:endParaRPr lang="nl-NL" altLang="nl-NL" sz="1600" b="1">
              <a:solidFill>
                <a:schemeClr val="accent2"/>
              </a:solidFill>
              <a:latin typeface="Arial" panose="020B0604020202020204" pitchFamily="34" charset="0"/>
            </a:endParaRPr>
          </a:p>
        </p:txBody>
      </p:sp>
      <p:pic>
        <p:nvPicPr>
          <p:cNvPr id="19458" name="Picture 3">
            <a:extLst>
              <a:ext uri="{FF2B5EF4-FFF2-40B4-BE49-F238E27FC236}">
                <a16:creationId xmlns:a16="http://schemas.microsoft.com/office/drawing/2014/main" id="{4A5996E3-E728-4C4D-9787-94F79C3D6C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 y="533400"/>
            <a:ext cx="8915400" cy="4638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a:extLst>
              <a:ext uri="{FF2B5EF4-FFF2-40B4-BE49-F238E27FC236}">
                <a16:creationId xmlns:a16="http://schemas.microsoft.com/office/drawing/2014/main" id="{0C58DBE1-4B41-0F01-F9C4-BD3345E89AA7}"/>
              </a:ext>
            </a:extLst>
          </p:cNvPr>
          <p:cNvGraphicFramePr>
            <a:graphicFrameLocks noChangeAspect="1"/>
          </p:cNvGraphicFramePr>
          <p:nvPr/>
        </p:nvGraphicFramePr>
        <p:xfrm>
          <a:off x="93133" y="320040"/>
          <a:ext cx="9050867" cy="5768340"/>
        </p:xfrm>
        <a:graphic>
          <a:graphicData uri="http://schemas.openxmlformats.org/presentationml/2006/ole">
            <mc:AlternateContent xmlns:mc="http://schemas.openxmlformats.org/markup-compatibility/2006">
              <mc:Choice xmlns:v="urn:schemas-microsoft-com:vml" Requires="v">
                <p:oleObj name="Acrobat Document" r:id="rId2" imgW="10972800" imgH="6171987" progId="Acrobat.Document.DC">
                  <p:embed/>
                </p:oleObj>
              </mc:Choice>
              <mc:Fallback>
                <p:oleObj name="Acrobat Document" r:id="rId2" imgW="10972800" imgH="6171987" progId="Acrobat.Document.DC">
                  <p:embed/>
                  <p:pic>
                    <p:nvPicPr>
                      <p:cNvPr id="4" name="Object 3">
                        <a:extLst>
                          <a:ext uri="{FF2B5EF4-FFF2-40B4-BE49-F238E27FC236}">
                            <a16:creationId xmlns:a16="http://schemas.microsoft.com/office/drawing/2014/main" id="{0C58DBE1-4B41-0F01-F9C4-BD3345E89AA7}"/>
                          </a:ext>
                        </a:extLst>
                      </p:cNvPr>
                      <p:cNvPicPr/>
                      <p:nvPr/>
                    </p:nvPicPr>
                    <p:blipFill>
                      <a:blip r:embed="rId3"/>
                      <a:stretch>
                        <a:fillRect/>
                      </a:stretch>
                    </p:blipFill>
                    <p:spPr>
                      <a:xfrm>
                        <a:off x="93133" y="320040"/>
                        <a:ext cx="9050867" cy="5768340"/>
                      </a:xfrm>
                      <a:prstGeom prst="rect">
                        <a:avLst/>
                      </a:prstGeom>
                    </p:spPr>
                  </p:pic>
                </p:oleObj>
              </mc:Fallback>
            </mc:AlternateContent>
          </a:graphicData>
        </a:graphic>
      </p:graphicFrame>
    </p:spTree>
    <p:extLst>
      <p:ext uri="{BB962C8B-B14F-4D97-AF65-F5344CB8AC3E}">
        <p14:creationId xmlns:p14="http://schemas.microsoft.com/office/powerpoint/2010/main" val="6471084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3">
            <a:extLst>
              <a:ext uri="{FF2B5EF4-FFF2-40B4-BE49-F238E27FC236}">
                <a16:creationId xmlns:a16="http://schemas.microsoft.com/office/drawing/2014/main" id="{F1EDF082-5810-4EB4-BD60-7FFD29DA9797}"/>
              </a:ext>
            </a:extLst>
          </p:cNvPr>
          <p:cNvSpPr>
            <a:spLocks noChangeArrowheads="1"/>
          </p:cNvSpPr>
          <p:nvPr/>
        </p:nvSpPr>
        <p:spPr bwMode="auto">
          <a:xfrm>
            <a:off x="84138" y="6434138"/>
            <a:ext cx="87534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nl-NL" sz="1600" b="1">
                <a:solidFill>
                  <a:schemeClr val="accent2"/>
                </a:solidFill>
                <a:latin typeface="Arial" panose="020B0604020202020204" pitchFamily="34" charset="0"/>
              </a:rPr>
              <a:t>Ik hef mijn ogen (Opw 640)				t. M. Zimmer; m. M. &amp; L. Zimmer</a:t>
            </a:r>
            <a:endParaRPr lang="nl-NL" altLang="nl-NL" sz="1600" b="1">
              <a:solidFill>
                <a:schemeClr val="accent2"/>
              </a:solidFill>
              <a:latin typeface="Arial" panose="020B0604020202020204" pitchFamily="34" charset="0"/>
            </a:endParaRPr>
          </a:p>
        </p:txBody>
      </p:sp>
      <p:pic>
        <p:nvPicPr>
          <p:cNvPr id="20482" name="Picture 4">
            <a:extLst>
              <a:ext uri="{FF2B5EF4-FFF2-40B4-BE49-F238E27FC236}">
                <a16:creationId xmlns:a16="http://schemas.microsoft.com/office/drawing/2014/main" id="{69777BD8-2D43-44B7-BD11-76E4D542EA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 y="533400"/>
            <a:ext cx="8915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4">
            <a:extLst>
              <a:ext uri="{FF2B5EF4-FFF2-40B4-BE49-F238E27FC236}">
                <a16:creationId xmlns:a16="http://schemas.microsoft.com/office/drawing/2014/main" id="{03484101-478A-4C2B-8BD8-56B11FCDFFFE}"/>
              </a:ext>
            </a:extLst>
          </p:cNvPr>
          <p:cNvSpPr>
            <a:spLocks noChangeArrowheads="1"/>
          </p:cNvSpPr>
          <p:nvPr/>
        </p:nvSpPr>
        <p:spPr bwMode="auto">
          <a:xfrm>
            <a:off x="84138" y="6434138"/>
            <a:ext cx="87534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nl-NL" sz="1600" b="1">
                <a:solidFill>
                  <a:schemeClr val="accent2"/>
                </a:solidFill>
                <a:latin typeface="Arial" panose="020B0604020202020204" pitchFamily="34" charset="0"/>
              </a:rPr>
              <a:t>Ik hef mijn ogen (Opw 640)				t. M. Zimmer; m. M. &amp; L. Zimmer</a:t>
            </a:r>
            <a:endParaRPr lang="nl-NL" altLang="nl-NL" sz="1600" b="1">
              <a:solidFill>
                <a:schemeClr val="accent2"/>
              </a:solidFill>
              <a:latin typeface="Arial" panose="020B0604020202020204" pitchFamily="34" charset="0"/>
            </a:endParaRPr>
          </a:p>
        </p:txBody>
      </p:sp>
      <p:pic>
        <p:nvPicPr>
          <p:cNvPr id="21506" name="Picture 40">
            <a:extLst>
              <a:ext uri="{FF2B5EF4-FFF2-40B4-BE49-F238E27FC236}">
                <a16:creationId xmlns:a16="http://schemas.microsoft.com/office/drawing/2014/main" id="{8648C916-3A82-4D4F-8D14-856E8C0763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588" y="609600"/>
            <a:ext cx="8886825" cy="452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3">
            <a:extLst>
              <a:ext uri="{FF2B5EF4-FFF2-40B4-BE49-F238E27FC236}">
                <a16:creationId xmlns:a16="http://schemas.microsoft.com/office/drawing/2014/main" id="{97E8BC5C-E42D-4141-B5D7-DC7571043AA0}"/>
              </a:ext>
            </a:extLst>
          </p:cNvPr>
          <p:cNvSpPr>
            <a:spLocks noChangeArrowheads="1"/>
          </p:cNvSpPr>
          <p:nvPr/>
        </p:nvSpPr>
        <p:spPr bwMode="auto">
          <a:xfrm>
            <a:off x="84138" y="6434138"/>
            <a:ext cx="87534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nl-NL" sz="1600" b="1">
                <a:solidFill>
                  <a:schemeClr val="accent2"/>
                </a:solidFill>
                <a:latin typeface="Arial" panose="020B0604020202020204" pitchFamily="34" charset="0"/>
              </a:rPr>
              <a:t>Ik hef mijn ogen (Opw 640)				t. M. Zimmer; m. M. &amp; L. Zimmer</a:t>
            </a:r>
            <a:endParaRPr lang="nl-NL" altLang="nl-NL" sz="1600" b="1">
              <a:solidFill>
                <a:schemeClr val="accent2"/>
              </a:solidFill>
              <a:latin typeface="Arial" panose="020B0604020202020204" pitchFamily="34" charset="0"/>
            </a:endParaRPr>
          </a:p>
        </p:txBody>
      </p:sp>
      <p:pic>
        <p:nvPicPr>
          <p:cNvPr id="22530" name="Picture 4">
            <a:extLst>
              <a:ext uri="{FF2B5EF4-FFF2-40B4-BE49-F238E27FC236}">
                <a16:creationId xmlns:a16="http://schemas.microsoft.com/office/drawing/2014/main" id="{4FE84F84-171A-48D5-9AC8-9F3CEBFC15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 y="533400"/>
            <a:ext cx="8915400" cy="4638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32F9FDB-4B88-48AD-BC24-AA3A7D5B057F}"/>
              </a:ext>
            </a:extLst>
          </p:cNvPr>
          <p:cNvSpPr>
            <a:spLocks noGrp="1"/>
          </p:cNvSpPr>
          <p:nvPr>
            <p:ph type="title"/>
          </p:nvPr>
        </p:nvSpPr>
        <p:spPr/>
        <p:txBody>
          <a:bodyPr>
            <a:normAutofit/>
          </a:bodyPr>
          <a:lstStyle/>
          <a:p>
            <a:r>
              <a:rPr lang="nl-NL" sz="3600" b="1" dirty="0">
                <a:latin typeface="+mn-lt"/>
              </a:rPr>
              <a:t>Gebed bij opening van de Schrift</a:t>
            </a:r>
          </a:p>
        </p:txBody>
      </p:sp>
      <p:sp>
        <p:nvSpPr>
          <p:cNvPr id="3" name="Tijdelijke aanduiding voor inhoud 2">
            <a:extLst>
              <a:ext uri="{FF2B5EF4-FFF2-40B4-BE49-F238E27FC236}">
                <a16:creationId xmlns:a16="http://schemas.microsoft.com/office/drawing/2014/main" id="{B670CB01-8D8C-4B30-B015-ED78E0E9F44D}"/>
              </a:ext>
            </a:extLst>
          </p:cNvPr>
          <p:cNvSpPr>
            <a:spLocks noGrp="1"/>
          </p:cNvSpPr>
          <p:nvPr>
            <p:ph idx="1"/>
          </p:nvPr>
        </p:nvSpPr>
        <p:spPr/>
        <p:txBody>
          <a:bodyPr/>
          <a:lstStyle/>
          <a:p>
            <a:endParaRPr lang="nl-NL" dirty="0"/>
          </a:p>
        </p:txBody>
      </p:sp>
    </p:spTree>
    <p:extLst>
      <p:ext uri="{BB962C8B-B14F-4D97-AF65-F5344CB8AC3E}">
        <p14:creationId xmlns:p14="http://schemas.microsoft.com/office/powerpoint/2010/main" val="294685751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692201D-F977-49E3-BD25-063D1E525010}"/>
              </a:ext>
            </a:extLst>
          </p:cNvPr>
          <p:cNvSpPr>
            <a:spLocks noGrp="1"/>
          </p:cNvSpPr>
          <p:nvPr>
            <p:ph type="title"/>
          </p:nvPr>
        </p:nvSpPr>
        <p:spPr/>
        <p:txBody>
          <a:bodyPr>
            <a:normAutofit/>
          </a:bodyPr>
          <a:lstStyle/>
          <a:p>
            <a:r>
              <a:rPr lang="nl-NL" sz="3600" b="1" dirty="0">
                <a:latin typeface="+mn-lt"/>
              </a:rPr>
              <a:t>Kinderen naar nevendienst</a:t>
            </a:r>
          </a:p>
        </p:txBody>
      </p:sp>
      <p:sp>
        <p:nvSpPr>
          <p:cNvPr id="3" name="Tijdelijke aanduiding voor inhoud 2">
            <a:extLst>
              <a:ext uri="{FF2B5EF4-FFF2-40B4-BE49-F238E27FC236}">
                <a16:creationId xmlns:a16="http://schemas.microsoft.com/office/drawing/2014/main" id="{6129FE3C-5763-4AAE-B8F0-FBC1E4BB6B70}"/>
              </a:ext>
            </a:extLst>
          </p:cNvPr>
          <p:cNvSpPr>
            <a:spLocks noGrp="1"/>
          </p:cNvSpPr>
          <p:nvPr>
            <p:ph idx="1"/>
          </p:nvPr>
        </p:nvSpPr>
        <p:spPr/>
        <p:txBody>
          <a:bodyPr/>
          <a:lstStyle/>
          <a:p>
            <a:endParaRPr lang="nl-NL" dirty="0"/>
          </a:p>
        </p:txBody>
      </p:sp>
    </p:spTree>
    <p:extLst>
      <p:ext uri="{BB962C8B-B14F-4D97-AF65-F5344CB8AC3E}">
        <p14:creationId xmlns:p14="http://schemas.microsoft.com/office/powerpoint/2010/main" val="1079862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5010383-2578-4CBA-B639-990D607989B6}"/>
              </a:ext>
            </a:extLst>
          </p:cNvPr>
          <p:cNvSpPr>
            <a:spLocks noGrp="1"/>
          </p:cNvSpPr>
          <p:nvPr>
            <p:ph type="title"/>
          </p:nvPr>
        </p:nvSpPr>
        <p:spPr/>
        <p:txBody>
          <a:bodyPr>
            <a:normAutofit/>
          </a:bodyPr>
          <a:lstStyle/>
          <a:p>
            <a:r>
              <a:rPr lang="nl-NL" sz="3600" b="1" dirty="0">
                <a:latin typeface="+mn-lt"/>
              </a:rPr>
              <a:t>Lezing Hebreeën 10:19-25</a:t>
            </a:r>
          </a:p>
        </p:txBody>
      </p:sp>
      <p:sp>
        <p:nvSpPr>
          <p:cNvPr id="3" name="Tijdelijke aanduiding voor inhoud 2">
            <a:extLst>
              <a:ext uri="{FF2B5EF4-FFF2-40B4-BE49-F238E27FC236}">
                <a16:creationId xmlns:a16="http://schemas.microsoft.com/office/drawing/2014/main" id="{FFD89ABB-D363-44C0-A0C0-8AE718B01F49}"/>
              </a:ext>
            </a:extLst>
          </p:cNvPr>
          <p:cNvSpPr>
            <a:spLocks noGrp="1"/>
          </p:cNvSpPr>
          <p:nvPr>
            <p:ph idx="1"/>
          </p:nvPr>
        </p:nvSpPr>
        <p:spPr/>
        <p:txBody>
          <a:bodyPr/>
          <a:lstStyle/>
          <a:p>
            <a:endParaRPr lang="nl-NL"/>
          </a:p>
        </p:txBody>
      </p:sp>
    </p:spTree>
    <p:extLst>
      <p:ext uri="{BB962C8B-B14F-4D97-AF65-F5344CB8AC3E}">
        <p14:creationId xmlns:p14="http://schemas.microsoft.com/office/powerpoint/2010/main" val="116824366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AE14954F-BBFD-4BA1-96C1-2CB6AF18613E}"/>
              </a:ext>
            </a:extLst>
          </p:cNvPr>
          <p:cNvSpPr>
            <a:spLocks noGrp="1"/>
          </p:cNvSpPr>
          <p:nvPr>
            <p:ph idx="1"/>
          </p:nvPr>
        </p:nvSpPr>
        <p:spPr>
          <a:xfrm>
            <a:off x="769434" y="835904"/>
            <a:ext cx="7745915" cy="5832526"/>
          </a:xfrm>
        </p:spPr>
        <p:txBody>
          <a:bodyPr>
            <a:noAutofit/>
          </a:bodyPr>
          <a:lstStyle/>
          <a:p>
            <a:pPr marL="0" indent="0">
              <a:buNone/>
            </a:pPr>
            <a:r>
              <a:rPr lang="nl-NL" sz="3600" dirty="0"/>
              <a:t>19. Broeders en zusters, dankzij het bloed van Jezus kunnen we zonder schroom binnengaan in het heiligdom, 20. omdat hij voor ons met zijn lichaam een weg naar een nieuw leven gebaand heeft, door het voorhangsel heen. 21. We hebben nu een hogepriester die dienstdoet in het huis van God; 22. Laten we God dan naderen met een oprecht hart en een vast geloof, nu ons hart gereinigd is, </a:t>
            </a:r>
          </a:p>
        </p:txBody>
      </p:sp>
      <p:sp>
        <p:nvSpPr>
          <p:cNvPr id="4" name="Tekstvak 3">
            <a:extLst>
              <a:ext uri="{FF2B5EF4-FFF2-40B4-BE49-F238E27FC236}">
                <a16:creationId xmlns:a16="http://schemas.microsoft.com/office/drawing/2014/main" id="{0A88E128-1A0A-4AB6-BE09-96BF9BDCF666}"/>
              </a:ext>
            </a:extLst>
          </p:cNvPr>
          <p:cNvSpPr txBox="1"/>
          <p:nvPr/>
        </p:nvSpPr>
        <p:spPr>
          <a:xfrm>
            <a:off x="769435" y="189572"/>
            <a:ext cx="5408342" cy="646331"/>
          </a:xfrm>
          <a:prstGeom prst="rect">
            <a:avLst/>
          </a:prstGeom>
          <a:noFill/>
        </p:spPr>
        <p:txBody>
          <a:bodyPr wrap="square" rtlCol="0">
            <a:spAutoFit/>
          </a:bodyPr>
          <a:lstStyle/>
          <a:p>
            <a:r>
              <a:rPr lang="nl-NL" sz="3600" b="1" dirty="0"/>
              <a:t>Geloof en volharding</a:t>
            </a:r>
          </a:p>
        </p:txBody>
      </p:sp>
    </p:spTree>
    <p:extLst>
      <p:ext uri="{BB962C8B-B14F-4D97-AF65-F5344CB8AC3E}">
        <p14:creationId xmlns:p14="http://schemas.microsoft.com/office/powerpoint/2010/main" val="111449771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5BD477ED-A407-4E9C-B15B-27AD6405A045}"/>
              </a:ext>
            </a:extLst>
          </p:cNvPr>
          <p:cNvSpPr>
            <a:spLocks noGrp="1"/>
          </p:cNvSpPr>
          <p:nvPr>
            <p:ph idx="1"/>
          </p:nvPr>
        </p:nvSpPr>
        <p:spPr>
          <a:xfrm>
            <a:off x="557561" y="579863"/>
            <a:ext cx="7957789" cy="6278137"/>
          </a:xfrm>
        </p:spPr>
        <p:txBody>
          <a:bodyPr>
            <a:normAutofit lnSpcReduction="10000"/>
          </a:bodyPr>
          <a:lstStyle/>
          <a:p>
            <a:pPr marL="0" indent="0">
              <a:buNone/>
            </a:pPr>
            <a:r>
              <a:rPr lang="nl-NL" sz="3600" dirty="0"/>
              <a:t>wij van een slecht geweten bevrijd zijn en ons lichaam met zuiver water is gewassen.</a:t>
            </a:r>
          </a:p>
          <a:p>
            <a:pPr marL="0" indent="0">
              <a:buNone/>
            </a:pPr>
            <a:r>
              <a:rPr lang="nl-NL" sz="3600" dirty="0"/>
              <a:t>23. Laten we zonder te wankelen datgene blijven belijden waarop we hopen, want hij die de belofte heeft gedaan is trouw. 24. Laten we opmerkzaam blijven en elkaar ertoe aansporen lief te hebben en goed te doen, 25. en in plaats van weg te blijven van onze samenkomsten, zoals sommigen doen, elkaar juist bemoedigen, en dat des te meer naarmate u de dag van zijn komst ziet naderen.</a:t>
            </a:r>
          </a:p>
        </p:txBody>
      </p:sp>
    </p:spTree>
    <p:extLst>
      <p:ext uri="{BB962C8B-B14F-4D97-AF65-F5344CB8AC3E}">
        <p14:creationId xmlns:p14="http://schemas.microsoft.com/office/powerpoint/2010/main" val="42936182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93B9C4-F852-4CB5-B63E-B065AF8025B1}"/>
              </a:ext>
            </a:extLst>
          </p:cNvPr>
          <p:cNvSpPr>
            <a:spLocks noGrp="1"/>
          </p:cNvSpPr>
          <p:nvPr>
            <p:ph type="title"/>
          </p:nvPr>
        </p:nvSpPr>
        <p:spPr/>
        <p:txBody>
          <a:bodyPr>
            <a:normAutofit/>
          </a:bodyPr>
          <a:lstStyle/>
          <a:p>
            <a:r>
              <a:rPr lang="nl-NL" sz="3600" b="1" dirty="0">
                <a:latin typeface="+mn-lt"/>
              </a:rPr>
              <a:t>NLB 42:1 en 7 “Evenals een moede hinde”</a:t>
            </a:r>
          </a:p>
        </p:txBody>
      </p:sp>
      <p:sp>
        <p:nvSpPr>
          <p:cNvPr id="3" name="Tijdelijke aanduiding voor inhoud 2">
            <a:extLst>
              <a:ext uri="{FF2B5EF4-FFF2-40B4-BE49-F238E27FC236}">
                <a16:creationId xmlns:a16="http://schemas.microsoft.com/office/drawing/2014/main" id="{428EEACB-5C64-455C-8FBE-370D2F73C1CC}"/>
              </a:ext>
            </a:extLst>
          </p:cNvPr>
          <p:cNvSpPr>
            <a:spLocks noGrp="1"/>
          </p:cNvSpPr>
          <p:nvPr>
            <p:ph idx="1"/>
          </p:nvPr>
        </p:nvSpPr>
        <p:spPr/>
        <p:txBody>
          <a:bodyPr/>
          <a:lstStyle/>
          <a:p>
            <a:endParaRPr lang="nl-NL" dirty="0"/>
          </a:p>
        </p:txBody>
      </p:sp>
    </p:spTree>
    <p:extLst>
      <p:ext uri="{BB962C8B-B14F-4D97-AF65-F5344CB8AC3E}">
        <p14:creationId xmlns:p14="http://schemas.microsoft.com/office/powerpoint/2010/main" val="396566269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Afbeelding 28">
            <a:extLst>
              <a:ext uri="{FF2B5EF4-FFF2-40B4-BE49-F238E27FC236}">
                <a16:creationId xmlns:a16="http://schemas.microsoft.com/office/drawing/2014/main" id="{7B05B1BB-399D-4D63-B760-843678DCFC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itel 1">
            <a:extLst>
              <a:ext uri="{FF2B5EF4-FFF2-40B4-BE49-F238E27FC236}">
                <a16:creationId xmlns:a16="http://schemas.microsoft.com/office/drawing/2014/main" id="{3A168A1F-4570-466A-A135-E93C3A471072}"/>
              </a:ext>
            </a:extLst>
          </p:cNvPr>
          <p:cNvSpPr>
            <a:spLocks noGrp="1"/>
          </p:cNvSpPr>
          <p:nvPr>
            <p:ph type="ctrTitle"/>
          </p:nvPr>
        </p:nvSpPr>
        <p:spPr>
          <a:xfrm>
            <a:off x="487018" y="207964"/>
            <a:ext cx="7772400" cy="653428"/>
          </a:xfrm>
        </p:spPr>
        <p:txBody>
          <a:bodyPr>
            <a:normAutofit/>
          </a:bodyPr>
          <a:lstStyle/>
          <a:p>
            <a:pPr algn="l"/>
            <a:r>
              <a:rPr lang="nl-NL" sz="3600" b="1" dirty="0">
                <a:latin typeface="+mn-lt"/>
              </a:rPr>
              <a:t>NLB 42</a:t>
            </a:r>
          </a:p>
        </p:txBody>
      </p:sp>
    </p:spTree>
    <p:extLst>
      <p:ext uri="{BB962C8B-B14F-4D97-AF65-F5344CB8AC3E}">
        <p14:creationId xmlns:p14="http://schemas.microsoft.com/office/powerpoint/2010/main" val="37786669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D74D688E-05DF-1896-4B54-BB09F495C4F2}"/>
              </a:ext>
            </a:extLst>
          </p:cNvPr>
          <p:cNvPicPr>
            <a:picLocks noChangeAspect="1"/>
          </p:cNvPicPr>
          <p:nvPr/>
        </p:nvPicPr>
        <p:blipFill>
          <a:blip r:embed="rId3"/>
          <a:stretch>
            <a:fillRect/>
          </a:stretch>
        </p:blipFill>
        <p:spPr>
          <a:xfrm>
            <a:off x="6715496" y="4429496"/>
            <a:ext cx="2428504" cy="24285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2291" name="Tijdelijke aanduiding voor tekst 2"/>
          <p:cNvSpPr>
            <a:spLocks noGrp="1" noChangeArrowheads="1"/>
          </p:cNvSpPr>
          <p:nvPr>
            <p:ph type="body" idx="1"/>
          </p:nvPr>
        </p:nvSpPr>
        <p:spPr>
          <a:xfrm>
            <a:off x="228295" y="613311"/>
            <a:ext cx="8687410" cy="5631378"/>
          </a:xfrm>
        </p:spPr>
        <p:txBody>
          <a:bodyPr>
            <a:noAutofit/>
          </a:bodyPr>
          <a:lstStyle/>
          <a:p>
            <a:pPr marL="0" indent="0">
              <a:buNone/>
            </a:pPr>
            <a:r>
              <a:rPr lang="nl-NL" altLang="nl-NL" sz="3600" b="1" dirty="0">
                <a:ea typeface="ＭＳ Ｐゴシック" panose="020B0600070205080204" pitchFamily="34" charset="-128"/>
              </a:rPr>
              <a:t>Collecten</a:t>
            </a:r>
          </a:p>
          <a:p>
            <a:pPr marL="0" indent="0">
              <a:buNone/>
            </a:pPr>
            <a:endParaRPr lang="nl-NL" altLang="nl-NL" sz="3600" b="1" dirty="0">
              <a:ea typeface="ＭＳ Ｐゴシック" panose="020B0600070205080204" pitchFamily="34" charset="-128"/>
            </a:endParaRPr>
          </a:p>
          <a:p>
            <a:pPr marL="0" indent="0">
              <a:buNone/>
            </a:pPr>
            <a:r>
              <a:rPr lang="nl-NL" altLang="nl-NL" sz="3600" dirty="0">
                <a:ea typeface="ＭＳ Ｐゴシック" panose="020B0600070205080204" pitchFamily="34" charset="-128"/>
              </a:rPr>
              <a:t>De collecte in de dienst is bestemd voor de kerk</a:t>
            </a:r>
          </a:p>
          <a:p>
            <a:pPr marL="0" indent="0">
              <a:buNone/>
            </a:pPr>
            <a:br>
              <a:rPr lang="nl-NL" altLang="nl-NL" sz="3600" dirty="0">
                <a:ea typeface="ＭＳ Ｐゴシック" panose="020B0600070205080204" pitchFamily="34" charset="-128"/>
              </a:rPr>
            </a:br>
            <a:r>
              <a:rPr lang="nl-NL" altLang="nl-NL" sz="3600" dirty="0">
                <a:ea typeface="ＭＳ Ｐゴシック" panose="020B0600070205080204" pitchFamily="34" charset="-128"/>
              </a:rPr>
              <a:t>De collecte bij de uitgang is bestemd voor onderhoud van het kerkgebouw.</a:t>
            </a:r>
            <a:br>
              <a:rPr lang="nl-NL" altLang="nl-NL" sz="3600" dirty="0">
                <a:ea typeface="ＭＳ Ｐゴシック" panose="020B0600070205080204" pitchFamily="34" charset="-128"/>
              </a:rPr>
            </a:br>
            <a:br>
              <a:rPr lang="nl-NL" altLang="nl-NL" sz="3600" dirty="0">
                <a:ea typeface="ＭＳ Ｐゴシック" panose="020B0600070205080204" pitchFamily="34" charset="-128"/>
              </a:rPr>
            </a:br>
            <a:r>
              <a:rPr lang="nl-NL" altLang="nl-NL" sz="3600" dirty="0">
                <a:ea typeface="ＭＳ Ｐゴシック" panose="020B0600070205080204" pitchFamily="34" charset="-128"/>
              </a:rPr>
              <a:t>Via de </a:t>
            </a:r>
            <a:r>
              <a:rPr lang="nl-NL" altLang="nl-NL" sz="3600" dirty="0" err="1">
                <a:ea typeface="ＭＳ Ｐゴシック" panose="020B0600070205080204" pitchFamily="34" charset="-128"/>
              </a:rPr>
              <a:t>Scipio</a:t>
            </a:r>
            <a:r>
              <a:rPr lang="nl-NL" altLang="nl-NL" sz="3600" dirty="0">
                <a:ea typeface="ＭＳ Ｐゴシック" panose="020B0600070205080204" pitchFamily="34" charset="-128"/>
              </a:rPr>
              <a:t>-app van de</a:t>
            </a:r>
            <a:br>
              <a:rPr lang="nl-NL" altLang="nl-NL" sz="3600" dirty="0">
                <a:ea typeface="ＭＳ Ｐゴシック" panose="020B0600070205080204" pitchFamily="34" charset="-128"/>
              </a:rPr>
            </a:br>
            <a:r>
              <a:rPr lang="nl-NL" altLang="nl-NL" sz="3600" dirty="0">
                <a:ea typeface="ＭＳ Ｐゴシック" panose="020B0600070205080204" pitchFamily="34" charset="-128"/>
              </a:rPr>
              <a:t>Mariakerk kunt u thuis of in</a:t>
            </a:r>
            <a:br>
              <a:rPr lang="nl-NL" altLang="nl-NL" sz="3600" dirty="0">
                <a:ea typeface="ＭＳ Ｐゴシック" panose="020B0600070205080204" pitchFamily="34" charset="-128"/>
              </a:rPr>
            </a:br>
            <a:r>
              <a:rPr lang="nl-NL" altLang="nl-NL" sz="3600" dirty="0">
                <a:ea typeface="ＭＳ Ｐゴシック" panose="020B0600070205080204" pitchFamily="34" charset="-128"/>
              </a:rPr>
              <a:t>de kerk ook geven.</a:t>
            </a:r>
          </a:p>
          <a:p>
            <a:pPr marL="0" indent="0">
              <a:buNone/>
            </a:pPr>
            <a:endParaRPr lang="nl-NL" altLang="nl-NL" sz="3600" dirty="0">
              <a:ea typeface="ＭＳ Ｐゴシック" panose="020B0600070205080204" pitchFamily="34" charset="-128"/>
            </a:endParaRPr>
          </a:p>
          <a:p>
            <a:pPr marL="0" indent="0">
              <a:buNone/>
            </a:pPr>
            <a:endParaRPr lang="nl-NL" altLang="nl-NL" sz="3600" dirty="0">
              <a:ea typeface="ＭＳ Ｐゴシック" panose="020B0600070205080204" pitchFamily="34" charset="-128"/>
            </a:endParaRPr>
          </a:p>
        </p:txBody>
      </p:sp>
      <p:pic>
        <p:nvPicPr>
          <p:cNvPr id="4" name="Afbeelding 3" descr="Afbeelding met tekst, Lettertype, handschrift, inkt&#10;&#10;Automatisch gegenereerde beschrijving">
            <a:extLst>
              <a:ext uri="{FF2B5EF4-FFF2-40B4-BE49-F238E27FC236}">
                <a16:creationId xmlns:a16="http://schemas.microsoft.com/office/drawing/2014/main" id="{78528B2B-ACB7-3814-A59B-F4D6C4F614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267" y="0"/>
            <a:ext cx="9144000" cy="6858000"/>
          </a:xfrm>
          <a:prstGeom prst="rect">
            <a:avLst/>
          </a:prstGeom>
        </p:spPr>
      </p:pic>
      <p:sp>
        <p:nvSpPr>
          <p:cNvPr id="5" name="Tekstvak 4">
            <a:extLst>
              <a:ext uri="{FF2B5EF4-FFF2-40B4-BE49-F238E27FC236}">
                <a16:creationId xmlns:a16="http://schemas.microsoft.com/office/drawing/2014/main" id="{EC30F28B-8918-E662-E063-6A42ABA59C12}"/>
              </a:ext>
            </a:extLst>
          </p:cNvPr>
          <p:cNvSpPr txBox="1"/>
          <p:nvPr/>
        </p:nvSpPr>
        <p:spPr>
          <a:xfrm>
            <a:off x="855133" y="3132667"/>
            <a:ext cx="2785534" cy="830997"/>
          </a:xfrm>
          <a:prstGeom prst="rect">
            <a:avLst/>
          </a:prstGeom>
          <a:noFill/>
        </p:spPr>
        <p:txBody>
          <a:bodyPr wrap="square" rtlCol="0">
            <a:spAutoFit/>
          </a:bodyPr>
          <a:lstStyle/>
          <a:p>
            <a:r>
              <a:rPr lang="nl-NL" sz="2400" b="1" dirty="0"/>
              <a:t>27 november 2024</a:t>
            </a:r>
          </a:p>
          <a:p>
            <a:r>
              <a:rPr lang="nl-NL" sz="2400" b="1" dirty="0"/>
              <a:t>20.00 – 21.30 uur</a:t>
            </a:r>
          </a:p>
        </p:txBody>
      </p:sp>
      <p:sp>
        <p:nvSpPr>
          <p:cNvPr id="6" name="Tekstvak 5">
            <a:extLst>
              <a:ext uri="{FF2B5EF4-FFF2-40B4-BE49-F238E27FC236}">
                <a16:creationId xmlns:a16="http://schemas.microsoft.com/office/drawing/2014/main" id="{84E2F8DF-B040-8F43-0CE5-DDB051D88A80}"/>
              </a:ext>
            </a:extLst>
          </p:cNvPr>
          <p:cNvSpPr txBox="1"/>
          <p:nvPr/>
        </p:nvSpPr>
        <p:spPr>
          <a:xfrm>
            <a:off x="516467" y="4334933"/>
            <a:ext cx="3623733" cy="461665"/>
          </a:xfrm>
          <a:prstGeom prst="rect">
            <a:avLst/>
          </a:prstGeom>
          <a:noFill/>
        </p:spPr>
        <p:txBody>
          <a:bodyPr wrap="square" rtlCol="0">
            <a:spAutoFit/>
          </a:bodyPr>
          <a:lstStyle/>
          <a:p>
            <a:r>
              <a:rPr lang="nl-NL" sz="2400" b="1" dirty="0">
                <a:effectLst>
                  <a:outerShdw blurRad="38100" dist="38100" dir="2700000" algn="tl">
                    <a:srgbClr val="000000">
                      <a:alpha val="43137"/>
                    </a:srgbClr>
                  </a:outerShdw>
                </a:effectLst>
              </a:rPr>
              <a:t>Kapel Sint Jansklooster</a:t>
            </a:r>
          </a:p>
        </p:txBody>
      </p:sp>
      <p:sp>
        <p:nvSpPr>
          <p:cNvPr id="3" name="Tekstvak 2">
            <a:extLst>
              <a:ext uri="{FF2B5EF4-FFF2-40B4-BE49-F238E27FC236}">
                <a16:creationId xmlns:a16="http://schemas.microsoft.com/office/drawing/2014/main" id="{5CE0D7BE-133E-4FEF-A23A-72644843D98A}"/>
              </a:ext>
            </a:extLst>
          </p:cNvPr>
          <p:cNvSpPr txBox="1"/>
          <p:nvPr/>
        </p:nvSpPr>
        <p:spPr>
          <a:xfrm flipH="1">
            <a:off x="1428749" y="5317867"/>
            <a:ext cx="1819274" cy="461665"/>
          </a:xfrm>
          <a:prstGeom prst="rect">
            <a:avLst/>
          </a:prstGeom>
          <a:noFill/>
        </p:spPr>
        <p:txBody>
          <a:bodyPr wrap="square" rtlCol="0">
            <a:spAutoFit/>
          </a:bodyPr>
          <a:lstStyle/>
          <a:p>
            <a:r>
              <a:rPr lang="nl-NL" sz="2400" b="1" dirty="0" err="1"/>
              <a:t>Ds.H.J.H.Pap</a:t>
            </a:r>
            <a:endParaRPr lang="nl-NL" sz="2400" b="1" dirty="0"/>
          </a:p>
        </p:txBody>
      </p:sp>
    </p:spTree>
    <p:extLst>
      <p:ext uri="{BB962C8B-B14F-4D97-AF65-F5344CB8AC3E}">
        <p14:creationId xmlns:p14="http://schemas.microsoft.com/office/powerpoint/2010/main" val="160565114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Afbeelding 14">
            <a:extLst>
              <a:ext uri="{FF2B5EF4-FFF2-40B4-BE49-F238E27FC236}">
                <a16:creationId xmlns:a16="http://schemas.microsoft.com/office/drawing/2014/main" id="{52339BF5-E683-47F5-8C52-A429C5EF86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5306824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FA0AB1B2-2188-4B71-A61C-E05ED6E5B5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4839017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F81605D4-5FEB-4130-9172-FED1550EF4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5992756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131CD2-FD2B-4624-8D08-44A5DDD16622}"/>
              </a:ext>
            </a:extLst>
          </p:cNvPr>
          <p:cNvSpPr>
            <a:spLocks noGrp="1"/>
          </p:cNvSpPr>
          <p:nvPr>
            <p:ph type="title"/>
          </p:nvPr>
        </p:nvSpPr>
        <p:spPr/>
        <p:txBody>
          <a:bodyPr>
            <a:normAutofit/>
          </a:bodyPr>
          <a:lstStyle/>
          <a:p>
            <a:r>
              <a:rPr lang="nl-NL" sz="3600" b="1" dirty="0">
                <a:latin typeface="+mn-lt"/>
              </a:rPr>
              <a:t>Overdenking </a:t>
            </a:r>
          </a:p>
        </p:txBody>
      </p:sp>
      <p:sp>
        <p:nvSpPr>
          <p:cNvPr id="3" name="Tijdelijke aanduiding voor inhoud 2">
            <a:extLst>
              <a:ext uri="{FF2B5EF4-FFF2-40B4-BE49-F238E27FC236}">
                <a16:creationId xmlns:a16="http://schemas.microsoft.com/office/drawing/2014/main" id="{1B253104-5B25-490B-BA0E-2034B56A69E7}"/>
              </a:ext>
            </a:extLst>
          </p:cNvPr>
          <p:cNvSpPr>
            <a:spLocks noGrp="1"/>
          </p:cNvSpPr>
          <p:nvPr>
            <p:ph idx="1"/>
          </p:nvPr>
        </p:nvSpPr>
        <p:spPr/>
        <p:txBody>
          <a:bodyPr/>
          <a:lstStyle/>
          <a:p>
            <a:endParaRPr lang="nl-NL" dirty="0"/>
          </a:p>
        </p:txBody>
      </p:sp>
    </p:spTree>
    <p:extLst>
      <p:ext uri="{BB962C8B-B14F-4D97-AF65-F5344CB8AC3E}">
        <p14:creationId xmlns:p14="http://schemas.microsoft.com/office/powerpoint/2010/main" val="240093200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84FF919-EA9E-46F6-B7D2-C9A0ED887A43}"/>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F7CA596A-9698-4C3D-A46D-F6FADAA7E371}"/>
              </a:ext>
            </a:extLst>
          </p:cNvPr>
          <p:cNvSpPr>
            <a:spLocks noGrp="1"/>
          </p:cNvSpPr>
          <p:nvPr>
            <p:ph idx="1"/>
          </p:nvPr>
        </p:nvSpPr>
        <p:spPr/>
        <p:txBody>
          <a:bodyPr/>
          <a:lstStyle/>
          <a:p>
            <a:endParaRPr lang="nl-NL"/>
          </a:p>
        </p:txBody>
      </p:sp>
    </p:spTree>
    <p:extLst>
      <p:ext uri="{BB962C8B-B14F-4D97-AF65-F5344CB8AC3E}">
        <p14:creationId xmlns:p14="http://schemas.microsoft.com/office/powerpoint/2010/main" val="420191124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04FBF6-4B40-4B4A-8ED4-4B1FC7068B7A}"/>
              </a:ext>
            </a:extLst>
          </p:cNvPr>
          <p:cNvSpPr>
            <a:spLocks noGrp="1"/>
          </p:cNvSpPr>
          <p:nvPr>
            <p:ph type="title"/>
          </p:nvPr>
        </p:nvSpPr>
        <p:spPr/>
        <p:txBody>
          <a:bodyPr>
            <a:normAutofit/>
          </a:bodyPr>
          <a:lstStyle/>
          <a:p>
            <a:r>
              <a:rPr lang="nl-NL" sz="3600" b="1" dirty="0">
                <a:latin typeface="+mn-lt"/>
              </a:rPr>
              <a:t>NLB 971: “Zing een nieuw lied voor God de Here”</a:t>
            </a:r>
          </a:p>
        </p:txBody>
      </p:sp>
      <p:sp>
        <p:nvSpPr>
          <p:cNvPr id="3" name="Tijdelijke aanduiding voor inhoud 2">
            <a:extLst>
              <a:ext uri="{FF2B5EF4-FFF2-40B4-BE49-F238E27FC236}">
                <a16:creationId xmlns:a16="http://schemas.microsoft.com/office/drawing/2014/main" id="{62705687-936A-427C-BBBC-257B817991EE}"/>
              </a:ext>
            </a:extLst>
          </p:cNvPr>
          <p:cNvSpPr>
            <a:spLocks noGrp="1"/>
          </p:cNvSpPr>
          <p:nvPr>
            <p:ph idx="1"/>
          </p:nvPr>
        </p:nvSpPr>
        <p:spPr/>
        <p:txBody>
          <a:bodyPr/>
          <a:lstStyle/>
          <a:p>
            <a:endParaRPr lang="nl-NL" dirty="0"/>
          </a:p>
        </p:txBody>
      </p:sp>
    </p:spTree>
    <p:extLst>
      <p:ext uri="{BB962C8B-B14F-4D97-AF65-F5344CB8AC3E}">
        <p14:creationId xmlns:p14="http://schemas.microsoft.com/office/powerpoint/2010/main" val="42132494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Afbeelding 16" descr="Afbeelding met tafel&#10;&#10;Automatisch gegenereerde beschrijving">
            <a:extLst>
              <a:ext uri="{FF2B5EF4-FFF2-40B4-BE49-F238E27FC236}">
                <a16:creationId xmlns:a16="http://schemas.microsoft.com/office/drawing/2014/main" id="{C1BB17C8-152F-5F45-8A6F-4755D566FB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itel 1">
            <a:extLst>
              <a:ext uri="{FF2B5EF4-FFF2-40B4-BE49-F238E27FC236}">
                <a16:creationId xmlns:a16="http://schemas.microsoft.com/office/drawing/2014/main" id="{3A168A1F-4570-466A-A135-E93C3A471072}"/>
              </a:ext>
            </a:extLst>
          </p:cNvPr>
          <p:cNvSpPr>
            <a:spLocks noGrp="1"/>
          </p:cNvSpPr>
          <p:nvPr>
            <p:ph type="ctrTitle"/>
          </p:nvPr>
        </p:nvSpPr>
        <p:spPr>
          <a:xfrm>
            <a:off x="487018" y="207964"/>
            <a:ext cx="7772400" cy="653428"/>
          </a:xfrm>
        </p:spPr>
        <p:txBody>
          <a:bodyPr>
            <a:normAutofit/>
          </a:bodyPr>
          <a:lstStyle/>
          <a:p>
            <a:pPr algn="l"/>
            <a:r>
              <a:rPr lang="nl-NL" sz="3600" b="1" dirty="0">
                <a:latin typeface="+mn-lt"/>
              </a:rPr>
              <a:t>NLB 971</a:t>
            </a:r>
          </a:p>
        </p:txBody>
      </p:sp>
    </p:spTree>
    <p:extLst>
      <p:ext uri="{BB962C8B-B14F-4D97-AF65-F5344CB8AC3E}">
        <p14:creationId xmlns:p14="http://schemas.microsoft.com/office/powerpoint/2010/main" val="426191568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4A99E1E9-D002-8340-AE84-355FA713F71A}"/>
              </a:ext>
            </a:extLst>
          </p:cNvPr>
          <p:cNvSpPr>
            <a:spLocks noGrp="1"/>
          </p:cNvSpPr>
          <p:nvPr>
            <p:ph type="ctrTitle"/>
          </p:nvPr>
        </p:nvSpPr>
        <p:spPr/>
        <p:txBody>
          <a:bodyPr/>
          <a:lstStyle/>
          <a:p>
            <a:endParaRPr lang="nl-NL"/>
          </a:p>
        </p:txBody>
      </p:sp>
      <p:pic>
        <p:nvPicPr>
          <p:cNvPr id="6" name="Afbeelding 5" descr="Afbeelding met tafel&#10;&#10;Automatisch gegenereerde beschrijving">
            <a:extLst>
              <a:ext uri="{FF2B5EF4-FFF2-40B4-BE49-F238E27FC236}">
                <a16:creationId xmlns:a16="http://schemas.microsoft.com/office/drawing/2014/main" id="{F18ABF92-25EF-A74A-A8ED-CEA1E61667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9372300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4A99E1E9-D002-8340-AE84-355FA713F71A}"/>
              </a:ext>
            </a:extLst>
          </p:cNvPr>
          <p:cNvSpPr>
            <a:spLocks noGrp="1"/>
          </p:cNvSpPr>
          <p:nvPr>
            <p:ph type="ctrTitle"/>
          </p:nvPr>
        </p:nvSpPr>
        <p:spPr/>
        <p:txBody>
          <a:bodyPr/>
          <a:lstStyle/>
          <a:p>
            <a:endParaRPr lang="nl-NL"/>
          </a:p>
        </p:txBody>
      </p:sp>
      <p:pic>
        <p:nvPicPr>
          <p:cNvPr id="3" name="Afbeelding 2" descr="Afbeelding met tafel&#10;&#10;Automatisch gegenereerde beschrijving">
            <a:extLst>
              <a:ext uri="{FF2B5EF4-FFF2-40B4-BE49-F238E27FC236}">
                <a16:creationId xmlns:a16="http://schemas.microsoft.com/office/drawing/2014/main" id="{93AD7DEC-5FAC-954E-9A80-6C709DE2C8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9359145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4A99E1E9-D002-8340-AE84-355FA713F71A}"/>
              </a:ext>
            </a:extLst>
          </p:cNvPr>
          <p:cNvSpPr>
            <a:spLocks noGrp="1"/>
          </p:cNvSpPr>
          <p:nvPr>
            <p:ph type="ctrTitle"/>
          </p:nvPr>
        </p:nvSpPr>
        <p:spPr/>
        <p:txBody>
          <a:bodyPr/>
          <a:lstStyle/>
          <a:p>
            <a:endParaRPr lang="nl-NL"/>
          </a:p>
        </p:txBody>
      </p:sp>
      <p:pic>
        <p:nvPicPr>
          <p:cNvPr id="5" name="Afbeelding 4">
            <a:extLst>
              <a:ext uri="{FF2B5EF4-FFF2-40B4-BE49-F238E27FC236}">
                <a16:creationId xmlns:a16="http://schemas.microsoft.com/office/drawing/2014/main" id="{FA0CA85C-5E99-2A47-B1D7-B0C890E784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675550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3CAF61E-4F77-4E34-AE55-D6F6DF1CF433}"/>
              </a:ext>
            </a:extLst>
          </p:cNvPr>
          <p:cNvSpPr>
            <a:spLocks noGrp="1"/>
          </p:cNvSpPr>
          <p:nvPr>
            <p:ph type="title"/>
          </p:nvPr>
        </p:nvSpPr>
        <p:spPr>
          <a:xfrm>
            <a:off x="381000" y="114300"/>
            <a:ext cx="8134350" cy="1576389"/>
          </a:xfrm>
        </p:spPr>
        <p:txBody>
          <a:bodyPr>
            <a:noAutofit/>
          </a:bodyPr>
          <a:lstStyle/>
          <a:p>
            <a:r>
              <a:rPr lang="nl-NL" sz="3600" b="1" dirty="0">
                <a:latin typeface="+mn-lt"/>
              </a:rPr>
              <a:t>Gedenken in Vollenhove</a:t>
            </a:r>
            <a:br>
              <a:rPr lang="nl-NL" sz="3600" b="1" dirty="0">
                <a:latin typeface="+mn-lt"/>
              </a:rPr>
            </a:br>
            <a:r>
              <a:rPr lang="nl-NL" sz="3600" b="1" dirty="0">
                <a:latin typeface="+mn-lt"/>
              </a:rPr>
              <a:t>openbaar gedachtenismoment in de Mariakerk</a:t>
            </a:r>
          </a:p>
        </p:txBody>
      </p:sp>
      <p:sp>
        <p:nvSpPr>
          <p:cNvPr id="3" name="Tijdelijke aanduiding voor inhoud 2">
            <a:extLst>
              <a:ext uri="{FF2B5EF4-FFF2-40B4-BE49-F238E27FC236}">
                <a16:creationId xmlns:a16="http://schemas.microsoft.com/office/drawing/2014/main" id="{26523497-FE6D-4A6D-8C68-75B177359748}"/>
              </a:ext>
            </a:extLst>
          </p:cNvPr>
          <p:cNvSpPr>
            <a:spLocks noGrp="1"/>
          </p:cNvSpPr>
          <p:nvPr>
            <p:ph idx="1"/>
          </p:nvPr>
        </p:nvSpPr>
        <p:spPr>
          <a:xfrm>
            <a:off x="381000" y="1690689"/>
            <a:ext cx="8134350" cy="5167312"/>
          </a:xfrm>
        </p:spPr>
        <p:txBody>
          <a:bodyPr>
            <a:noAutofit/>
          </a:bodyPr>
          <a:lstStyle/>
          <a:p>
            <a:pPr marL="0" indent="0">
              <a:buNone/>
            </a:pPr>
            <a:r>
              <a:rPr lang="nl-NL" sz="3200" dirty="0"/>
              <a:t>Het doet verdriet om iemand te moeten missen. Een ander kan meeleven, een hand op de schouder leggen, een kaartje sturen of even bellen. Maar voelen wat jij zelf voelt, dat kan een ander niet. Op zulke momenten kan het waardevol zijn om een kaarsje aan te steken, stil te zijn en in de stilte en het licht van de vlam de gedachten en herinneringen aan die geliefde medemens boven te laten komen. Op zaterdag 23 november is in Vollenhove tijd en ruimte om te gedenken. </a:t>
            </a:r>
          </a:p>
        </p:txBody>
      </p:sp>
    </p:spTree>
    <p:extLst>
      <p:ext uri="{BB962C8B-B14F-4D97-AF65-F5344CB8AC3E}">
        <p14:creationId xmlns:p14="http://schemas.microsoft.com/office/powerpoint/2010/main" val="347987847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4A99E1E9-D002-8340-AE84-355FA713F71A}"/>
              </a:ext>
            </a:extLst>
          </p:cNvPr>
          <p:cNvSpPr>
            <a:spLocks noGrp="1"/>
          </p:cNvSpPr>
          <p:nvPr>
            <p:ph type="ctrTitle"/>
          </p:nvPr>
        </p:nvSpPr>
        <p:spPr/>
        <p:txBody>
          <a:bodyPr/>
          <a:lstStyle/>
          <a:p>
            <a:endParaRPr lang="nl-NL"/>
          </a:p>
        </p:txBody>
      </p:sp>
      <p:pic>
        <p:nvPicPr>
          <p:cNvPr id="3" name="Afbeelding 2" descr="Afbeelding met tafel&#10;&#10;Automatisch gegenereerde beschrijving">
            <a:extLst>
              <a:ext uri="{FF2B5EF4-FFF2-40B4-BE49-F238E27FC236}">
                <a16:creationId xmlns:a16="http://schemas.microsoft.com/office/drawing/2014/main" id="{D1935F6D-2943-324E-9E2C-39129BAE6D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3000436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4A99E1E9-D002-8340-AE84-355FA713F71A}"/>
              </a:ext>
            </a:extLst>
          </p:cNvPr>
          <p:cNvSpPr>
            <a:spLocks noGrp="1"/>
          </p:cNvSpPr>
          <p:nvPr>
            <p:ph type="ctrTitle"/>
          </p:nvPr>
        </p:nvSpPr>
        <p:spPr/>
        <p:txBody>
          <a:bodyPr/>
          <a:lstStyle/>
          <a:p>
            <a:endParaRPr lang="nl-NL"/>
          </a:p>
        </p:txBody>
      </p:sp>
      <p:pic>
        <p:nvPicPr>
          <p:cNvPr id="5" name="Afbeelding 4" descr="Afbeelding met tafel&#10;&#10;Automatisch gegenereerde beschrijving">
            <a:extLst>
              <a:ext uri="{FF2B5EF4-FFF2-40B4-BE49-F238E27FC236}">
                <a16:creationId xmlns:a16="http://schemas.microsoft.com/office/drawing/2014/main" id="{B2C7B467-0D9E-F04C-8444-F475D1D080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9550231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05F12D-2373-4D6F-BF3E-980DBEF53AD0}"/>
              </a:ext>
            </a:extLst>
          </p:cNvPr>
          <p:cNvSpPr>
            <a:spLocks noGrp="1"/>
          </p:cNvSpPr>
          <p:nvPr>
            <p:ph type="title"/>
          </p:nvPr>
        </p:nvSpPr>
        <p:spPr/>
        <p:txBody>
          <a:bodyPr>
            <a:normAutofit/>
          </a:bodyPr>
          <a:lstStyle/>
          <a:p>
            <a:r>
              <a:rPr lang="nl-NL" sz="3600" b="1" dirty="0">
                <a:latin typeface="+mn-lt"/>
              </a:rPr>
              <a:t>Kinderlied KEE 27 “King of </a:t>
            </a:r>
            <a:r>
              <a:rPr lang="nl-NL" sz="3600" b="1" dirty="0" err="1">
                <a:latin typeface="+mn-lt"/>
              </a:rPr>
              <a:t>kings</a:t>
            </a:r>
            <a:r>
              <a:rPr lang="nl-NL" sz="3600" b="1" dirty="0">
                <a:latin typeface="+mn-lt"/>
              </a:rPr>
              <a:t> </a:t>
            </a:r>
            <a:r>
              <a:rPr lang="nl-NL" sz="3600" b="1" dirty="0" err="1">
                <a:latin typeface="+mn-lt"/>
              </a:rPr>
              <a:t>and</a:t>
            </a:r>
            <a:r>
              <a:rPr lang="nl-NL" sz="3600" b="1" dirty="0">
                <a:latin typeface="+mn-lt"/>
              </a:rPr>
              <a:t> Lord of lords” </a:t>
            </a:r>
          </a:p>
        </p:txBody>
      </p:sp>
      <p:sp>
        <p:nvSpPr>
          <p:cNvPr id="3" name="Tijdelijke aanduiding voor inhoud 2">
            <a:extLst>
              <a:ext uri="{FF2B5EF4-FFF2-40B4-BE49-F238E27FC236}">
                <a16:creationId xmlns:a16="http://schemas.microsoft.com/office/drawing/2014/main" id="{1CA175A4-9BD4-46FC-91D2-D08C2052260F}"/>
              </a:ext>
            </a:extLst>
          </p:cNvPr>
          <p:cNvSpPr>
            <a:spLocks noGrp="1"/>
          </p:cNvSpPr>
          <p:nvPr>
            <p:ph idx="1"/>
          </p:nvPr>
        </p:nvSpPr>
        <p:spPr/>
        <p:txBody>
          <a:bodyPr/>
          <a:lstStyle/>
          <a:p>
            <a:endParaRPr lang="nl-NL" dirty="0"/>
          </a:p>
        </p:txBody>
      </p:sp>
    </p:spTree>
    <p:extLst>
      <p:ext uri="{BB962C8B-B14F-4D97-AF65-F5344CB8AC3E}">
        <p14:creationId xmlns:p14="http://schemas.microsoft.com/office/powerpoint/2010/main" val="179725348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3">
            <a:extLst>
              <a:ext uri="{FF2B5EF4-FFF2-40B4-BE49-F238E27FC236}">
                <a16:creationId xmlns:a16="http://schemas.microsoft.com/office/drawing/2014/main" id="{93359C99-9824-4977-BFBF-EE359E3CAF62}"/>
              </a:ext>
            </a:extLst>
          </p:cNvPr>
          <p:cNvSpPr>
            <a:spLocks noChangeArrowheads="1"/>
          </p:cNvSpPr>
          <p:nvPr/>
        </p:nvSpPr>
        <p:spPr bwMode="auto">
          <a:xfrm>
            <a:off x="0" y="76200"/>
            <a:ext cx="9794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nl-NL" sz="2400" b="1" i="1">
                <a:solidFill>
                  <a:schemeClr val="accent2"/>
                </a:solidFill>
                <a:latin typeface="Arial" panose="020B0604020202020204" pitchFamily="34" charset="0"/>
              </a:rPr>
              <a:t>allen:</a:t>
            </a:r>
            <a:endParaRPr lang="nl-NL" altLang="nl-NL" sz="2400" b="1" i="1">
              <a:solidFill>
                <a:schemeClr val="accent2"/>
              </a:solidFill>
              <a:latin typeface="Arial" panose="020B0604020202020204" pitchFamily="34" charset="0"/>
            </a:endParaRPr>
          </a:p>
        </p:txBody>
      </p:sp>
      <p:sp>
        <p:nvSpPr>
          <p:cNvPr id="2051" name="Rectangle 24">
            <a:extLst>
              <a:ext uri="{FF2B5EF4-FFF2-40B4-BE49-F238E27FC236}">
                <a16:creationId xmlns:a16="http://schemas.microsoft.com/office/drawing/2014/main" id="{90559243-111F-4250-8F44-0F9A18476000}"/>
              </a:ext>
            </a:extLst>
          </p:cNvPr>
          <p:cNvSpPr>
            <a:spLocks noChangeArrowheads="1"/>
          </p:cNvSpPr>
          <p:nvPr/>
        </p:nvSpPr>
        <p:spPr bwMode="auto">
          <a:xfrm>
            <a:off x="84138" y="6434138"/>
            <a:ext cx="860583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nl-NL" sz="1600" b="1">
                <a:solidFill>
                  <a:schemeClr val="accent2"/>
                </a:solidFill>
                <a:latin typeface="Arial" panose="020B0604020202020204" pitchFamily="34" charset="0"/>
              </a:rPr>
              <a:t>King of kings (E&amp;R 292)					       t. &amp; m. D. Garratt</a:t>
            </a:r>
            <a:endParaRPr lang="nl-NL" altLang="nl-NL" sz="1600" b="1">
              <a:solidFill>
                <a:schemeClr val="accent2"/>
              </a:solidFill>
              <a:latin typeface="Arial" panose="020B0604020202020204" pitchFamily="34" charset="0"/>
            </a:endParaRPr>
          </a:p>
        </p:txBody>
      </p:sp>
      <p:pic>
        <p:nvPicPr>
          <p:cNvPr id="2052" name="Picture 39">
            <a:extLst>
              <a:ext uri="{FF2B5EF4-FFF2-40B4-BE49-F238E27FC236}">
                <a16:creationId xmlns:a16="http://schemas.microsoft.com/office/drawing/2014/main" id="{8A6841B1-F046-4006-A726-94162C9BDD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0525" y="533400"/>
            <a:ext cx="8362950" cy="493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3" name="Tekstvak 1">
            <a:extLst>
              <a:ext uri="{FF2B5EF4-FFF2-40B4-BE49-F238E27FC236}">
                <a16:creationId xmlns:a16="http://schemas.microsoft.com/office/drawing/2014/main" id="{910F8260-A7E8-444F-BCEF-EE5A107E3870}"/>
              </a:ext>
            </a:extLst>
          </p:cNvPr>
          <p:cNvSpPr txBox="1">
            <a:spLocks noChangeArrowheads="1"/>
          </p:cNvSpPr>
          <p:nvPr/>
        </p:nvSpPr>
        <p:spPr bwMode="auto">
          <a:xfrm>
            <a:off x="900113" y="76200"/>
            <a:ext cx="20161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nl-NL" altLang="nl-NL" sz="3200" b="1"/>
              <a:t>KEE 27</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4">
            <a:extLst>
              <a:ext uri="{FF2B5EF4-FFF2-40B4-BE49-F238E27FC236}">
                <a16:creationId xmlns:a16="http://schemas.microsoft.com/office/drawing/2014/main" id="{BE646916-0433-4CD4-9A45-9A0D1F5CF29D}"/>
              </a:ext>
            </a:extLst>
          </p:cNvPr>
          <p:cNvSpPr>
            <a:spLocks noChangeArrowheads="1"/>
          </p:cNvSpPr>
          <p:nvPr/>
        </p:nvSpPr>
        <p:spPr bwMode="auto">
          <a:xfrm>
            <a:off x="84138" y="6434138"/>
            <a:ext cx="860583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nl-NL" sz="1600" b="1">
                <a:solidFill>
                  <a:schemeClr val="accent2"/>
                </a:solidFill>
                <a:latin typeface="Arial" panose="020B0604020202020204" pitchFamily="34" charset="0"/>
              </a:rPr>
              <a:t>King of kings (E&amp;R 292)					       t. &amp; m. D. Garratt</a:t>
            </a:r>
            <a:endParaRPr lang="nl-NL" altLang="nl-NL" sz="1600" b="1">
              <a:solidFill>
                <a:schemeClr val="accent2"/>
              </a:solidFill>
              <a:latin typeface="Arial" panose="020B0604020202020204" pitchFamily="34" charset="0"/>
            </a:endParaRPr>
          </a:p>
        </p:txBody>
      </p:sp>
      <p:pic>
        <p:nvPicPr>
          <p:cNvPr id="3075" name="Picture 6">
            <a:extLst>
              <a:ext uri="{FF2B5EF4-FFF2-40B4-BE49-F238E27FC236}">
                <a16:creationId xmlns:a16="http://schemas.microsoft.com/office/drawing/2014/main" id="{995EA6D2-C693-4025-A0E2-EB8D25AFAB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0525" y="457200"/>
            <a:ext cx="8362950" cy="4981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3">
            <a:extLst>
              <a:ext uri="{FF2B5EF4-FFF2-40B4-BE49-F238E27FC236}">
                <a16:creationId xmlns:a16="http://schemas.microsoft.com/office/drawing/2014/main" id="{FAC08BB6-29B4-46BF-9EA2-039E26320879}"/>
              </a:ext>
            </a:extLst>
          </p:cNvPr>
          <p:cNvSpPr>
            <a:spLocks noChangeArrowheads="1"/>
          </p:cNvSpPr>
          <p:nvPr/>
        </p:nvSpPr>
        <p:spPr bwMode="auto">
          <a:xfrm>
            <a:off x="84138" y="6434138"/>
            <a:ext cx="860583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nl-NL" sz="1600" b="1">
                <a:solidFill>
                  <a:schemeClr val="accent2"/>
                </a:solidFill>
                <a:latin typeface="Arial" panose="020B0604020202020204" pitchFamily="34" charset="0"/>
              </a:rPr>
              <a:t>King of kings (E&amp;R 292)					       t. &amp; m. D. Garratt</a:t>
            </a:r>
            <a:endParaRPr lang="nl-NL" altLang="nl-NL" sz="1600" b="1">
              <a:solidFill>
                <a:schemeClr val="accent2"/>
              </a:solidFill>
              <a:latin typeface="Arial" panose="020B0604020202020204" pitchFamily="34" charset="0"/>
            </a:endParaRPr>
          </a:p>
        </p:txBody>
      </p:sp>
      <p:pic>
        <p:nvPicPr>
          <p:cNvPr id="4099" name="Picture 4">
            <a:extLst>
              <a:ext uri="{FF2B5EF4-FFF2-40B4-BE49-F238E27FC236}">
                <a16:creationId xmlns:a16="http://schemas.microsoft.com/office/drawing/2014/main" id="{34F258A0-4D96-4022-88B0-8BFC68AD9A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0525" y="542925"/>
            <a:ext cx="8362950" cy="4943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3">
            <a:extLst>
              <a:ext uri="{FF2B5EF4-FFF2-40B4-BE49-F238E27FC236}">
                <a16:creationId xmlns:a16="http://schemas.microsoft.com/office/drawing/2014/main" id="{04E10F69-EA51-4487-83F1-01D681E3F30E}"/>
              </a:ext>
            </a:extLst>
          </p:cNvPr>
          <p:cNvSpPr>
            <a:spLocks noChangeArrowheads="1"/>
          </p:cNvSpPr>
          <p:nvPr/>
        </p:nvSpPr>
        <p:spPr bwMode="auto">
          <a:xfrm>
            <a:off x="84138" y="6434138"/>
            <a:ext cx="860583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nl-NL" sz="1600" b="1">
                <a:solidFill>
                  <a:schemeClr val="accent2"/>
                </a:solidFill>
                <a:latin typeface="Arial" panose="020B0604020202020204" pitchFamily="34" charset="0"/>
              </a:rPr>
              <a:t>King of kings (E&amp;R 292)					       t. &amp; m. D. Garratt</a:t>
            </a:r>
            <a:endParaRPr lang="nl-NL" altLang="nl-NL" sz="1600" b="1">
              <a:solidFill>
                <a:schemeClr val="accent2"/>
              </a:solidFill>
              <a:latin typeface="Arial" panose="020B0604020202020204" pitchFamily="34" charset="0"/>
            </a:endParaRPr>
          </a:p>
        </p:txBody>
      </p:sp>
      <p:pic>
        <p:nvPicPr>
          <p:cNvPr id="5123" name="Picture 4">
            <a:extLst>
              <a:ext uri="{FF2B5EF4-FFF2-40B4-BE49-F238E27FC236}">
                <a16:creationId xmlns:a16="http://schemas.microsoft.com/office/drawing/2014/main" id="{81BF2A04-581C-4E7E-88B8-E261C88FD3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0525" y="609600"/>
            <a:ext cx="8362950" cy="4905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3">
            <a:extLst>
              <a:ext uri="{FF2B5EF4-FFF2-40B4-BE49-F238E27FC236}">
                <a16:creationId xmlns:a16="http://schemas.microsoft.com/office/drawing/2014/main" id="{98DF89BC-6AC3-44AA-91B9-B9583917C0EF}"/>
              </a:ext>
            </a:extLst>
          </p:cNvPr>
          <p:cNvSpPr>
            <a:spLocks noChangeArrowheads="1"/>
          </p:cNvSpPr>
          <p:nvPr/>
        </p:nvSpPr>
        <p:spPr bwMode="auto">
          <a:xfrm>
            <a:off x="84138" y="6434138"/>
            <a:ext cx="860583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nl-NL" sz="1600" b="1">
                <a:solidFill>
                  <a:schemeClr val="accent2"/>
                </a:solidFill>
                <a:latin typeface="Arial" panose="020B0604020202020204" pitchFamily="34" charset="0"/>
              </a:rPr>
              <a:t>King of kings (E&amp;R 292)					       t. &amp; m. D. Garratt</a:t>
            </a:r>
            <a:endParaRPr lang="nl-NL" altLang="nl-NL" sz="1600" b="1">
              <a:solidFill>
                <a:schemeClr val="accent2"/>
              </a:solidFill>
              <a:latin typeface="Arial" panose="020B0604020202020204" pitchFamily="34" charset="0"/>
            </a:endParaRPr>
          </a:p>
        </p:txBody>
      </p:sp>
      <p:pic>
        <p:nvPicPr>
          <p:cNvPr id="6147" name="Picture 4">
            <a:extLst>
              <a:ext uri="{FF2B5EF4-FFF2-40B4-BE49-F238E27FC236}">
                <a16:creationId xmlns:a16="http://schemas.microsoft.com/office/drawing/2014/main" id="{40C9864B-FFA7-45C2-9DC5-BEA571A9DC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763" y="561975"/>
            <a:ext cx="8372475" cy="4924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3">
            <a:extLst>
              <a:ext uri="{FF2B5EF4-FFF2-40B4-BE49-F238E27FC236}">
                <a16:creationId xmlns:a16="http://schemas.microsoft.com/office/drawing/2014/main" id="{CCBD022B-3AFF-4F4E-B0E2-6A7AF173CFE8}"/>
              </a:ext>
            </a:extLst>
          </p:cNvPr>
          <p:cNvSpPr>
            <a:spLocks noChangeArrowheads="1"/>
          </p:cNvSpPr>
          <p:nvPr/>
        </p:nvSpPr>
        <p:spPr bwMode="auto">
          <a:xfrm>
            <a:off x="84138" y="6434138"/>
            <a:ext cx="860583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nl-NL" sz="1600" b="1">
                <a:solidFill>
                  <a:schemeClr val="accent2"/>
                </a:solidFill>
                <a:latin typeface="Arial" panose="020B0604020202020204" pitchFamily="34" charset="0"/>
              </a:rPr>
              <a:t>King of kings (E&amp;R 292)					       t. &amp; m. D. Garratt</a:t>
            </a:r>
            <a:endParaRPr lang="nl-NL" altLang="nl-NL" sz="1600" b="1">
              <a:solidFill>
                <a:schemeClr val="accent2"/>
              </a:solidFill>
              <a:latin typeface="Arial" panose="020B0604020202020204" pitchFamily="34" charset="0"/>
            </a:endParaRPr>
          </a:p>
        </p:txBody>
      </p:sp>
      <p:pic>
        <p:nvPicPr>
          <p:cNvPr id="7171" name="Picture 4">
            <a:extLst>
              <a:ext uri="{FF2B5EF4-FFF2-40B4-BE49-F238E27FC236}">
                <a16:creationId xmlns:a16="http://schemas.microsoft.com/office/drawing/2014/main" id="{BC7E20ED-B00C-46A2-9DFF-5E1EC2EE48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763" y="609600"/>
            <a:ext cx="8372475" cy="4857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64F3CE3-899E-47C0-A337-9FC75D80ABF2}"/>
              </a:ext>
            </a:extLst>
          </p:cNvPr>
          <p:cNvSpPr>
            <a:spLocks noGrp="1"/>
          </p:cNvSpPr>
          <p:nvPr>
            <p:ph type="title"/>
          </p:nvPr>
        </p:nvSpPr>
        <p:spPr/>
        <p:txBody>
          <a:bodyPr>
            <a:normAutofit/>
          </a:bodyPr>
          <a:lstStyle/>
          <a:p>
            <a:r>
              <a:rPr lang="nl-NL" sz="3600" b="1" dirty="0">
                <a:latin typeface="+mn-lt"/>
              </a:rPr>
              <a:t>Gebeden, afgesloten met gezongen “Onze Vader” NLB 1006</a:t>
            </a:r>
          </a:p>
        </p:txBody>
      </p:sp>
      <p:sp>
        <p:nvSpPr>
          <p:cNvPr id="3" name="Tijdelijke aanduiding voor inhoud 2">
            <a:extLst>
              <a:ext uri="{FF2B5EF4-FFF2-40B4-BE49-F238E27FC236}">
                <a16:creationId xmlns:a16="http://schemas.microsoft.com/office/drawing/2014/main" id="{C8214355-B428-4852-88C0-717524F7CCD6}"/>
              </a:ext>
            </a:extLst>
          </p:cNvPr>
          <p:cNvSpPr>
            <a:spLocks noGrp="1"/>
          </p:cNvSpPr>
          <p:nvPr>
            <p:ph idx="1"/>
          </p:nvPr>
        </p:nvSpPr>
        <p:spPr/>
        <p:txBody>
          <a:bodyPr/>
          <a:lstStyle/>
          <a:p>
            <a:endParaRPr lang="nl-NL" dirty="0"/>
          </a:p>
        </p:txBody>
      </p:sp>
    </p:spTree>
    <p:extLst>
      <p:ext uri="{BB962C8B-B14F-4D97-AF65-F5344CB8AC3E}">
        <p14:creationId xmlns:p14="http://schemas.microsoft.com/office/powerpoint/2010/main" val="27658811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69FE09B2-2483-4670-8AD0-0C46747166DE}"/>
              </a:ext>
            </a:extLst>
          </p:cNvPr>
          <p:cNvSpPr>
            <a:spLocks noGrp="1"/>
          </p:cNvSpPr>
          <p:nvPr>
            <p:ph idx="1"/>
          </p:nvPr>
        </p:nvSpPr>
        <p:spPr>
          <a:xfrm>
            <a:off x="584200" y="825501"/>
            <a:ext cx="7931150" cy="3429000"/>
          </a:xfrm>
        </p:spPr>
        <p:txBody>
          <a:bodyPr>
            <a:noAutofit/>
          </a:bodyPr>
          <a:lstStyle/>
          <a:p>
            <a:pPr marL="0" indent="0">
              <a:buNone/>
            </a:pPr>
            <a:r>
              <a:rPr lang="nl-NL" sz="3200" dirty="0"/>
              <a:t>Van 17.00-20.00 uur is de Mariakerk,</a:t>
            </a:r>
          </a:p>
          <a:p>
            <a:pPr marL="0" indent="0">
              <a:buNone/>
            </a:pPr>
            <a:r>
              <a:rPr lang="nl-NL" sz="3200" dirty="0"/>
              <a:t>Bisschopstraat 32, daarvoor open.</a:t>
            </a:r>
          </a:p>
          <a:p>
            <a:pPr marL="0" indent="0">
              <a:buNone/>
            </a:pPr>
            <a:r>
              <a:rPr lang="nl-NL" sz="3200" dirty="0"/>
              <a:t>Er zal passende muziek klinken en wie wil kan een lichtje aansteken ter gedachtenis aan iemand die je lief is. Het is er rustig en je kunt even gaan zitten of meteen weer weg gaan.</a:t>
            </a:r>
          </a:p>
          <a:p>
            <a:pPr marL="0" indent="0">
              <a:buNone/>
            </a:pPr>
            <a:r>
              <a:rPr lang="nl-NL" sz="3200" dirty="0"/>
              <a:t>Voor iedereen, of je nu veel, weinig of helemaal niet gelooft. Voel je welkom!</a:t>
            </a:r>
          </a:p>
        </p:txBody>
      </p:sp>
      <p:pic>
        <p:nvPicPr>
          <p:cNvPr id="4" name="Afbeelding 3">
            <a:extLst>
              <a:ext uri="{FF2B5EF4-FFF2-40B4-BE49-F238E27FC236}">
                <a16:creationId xmlns:a16="http://schemas.microsoft.com/office/drawing/2014/main" id="{8DA5E378-8C90-4B03-8E34-3DC895AE1582}"/>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425852" y="4782253"/>
            <a:ext cx="2427701" cy="1618468"/>
          </a:xfrm>
          <a:prstGeom prst="rect">
            <a:avLst/>
          </a:prstGeom>
        </p:spPr>
      </p:pic>
    </p:spTree>
    <p:extLst>
      <p:ext uri="{BB962C8B-B14F-4D97-AF65-F5344CB8AC3E}">
        <p14:creationId xmlns:p14="http://schemas.microsoft.com/office/powerpoint/2010/main" val="251755215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70CAD2E-7A26-4D52-B464-4CB347E24B83}"/>
              </a:ext>
            </a:extLst>
          </p:cNvPr>
          <p:cNvSpPr>
            <a:spLocks noGrp="1"/>
          </p:cNvSpPr>
          <p:nvPr>
            <p:ph type="ctrTitle"/>
          </p:nvPr>
        </p:nvSpPr>
        <p:spPr/>
        <p:txBody>
          <a:bodyPr/>
          <a:lstStyle/>
          <a:p>
            <a:endParaRPr lang="nl-NL"/>
          </a:p>
        </p:txBody>
      </p:sp>
      <p:sp>
        <p:nvSpPr>
          <p:cNvPr id="3" name="Ondertitel 2">
            <a:extLst>
              <a:ext uri="{FF2B5EF4-FFF2-40B4-BE49-F238E27FC236}">
                <a16:creationId xmlns:a16="http://schemas.microsoft.com/office/drawing/2014/main" id="{5C31286A-EBF3-4D65-90B8-541C6EDCDC50}"/>
              </a:ext>
            </a:extLst>
          </p:cNvPr>
          <p:cNvSpPr>
            <a:spLocks noGrp="1"/>
          </p:cNvSpPr>
          <p:nvPr>
            <p:ph type="subTitle" idx="1"/>
          </p:nvPr>
        </p:nvSpPr>
        <p:spPr/>
        <p:txBody>
          <a:bodyPr/>
          <a:lstStyle/>
          <a:p>
            <a:endParaRPr lang="nl-NL"/>
          </a:p>
        </p:txBody>
      </p:sp>
      <p:pic>
        <p:nvPicPr>
          <p:cNvPr id="5" name="Afbeelding 4">
            <a:extLst>
              <a:ext uri="{FF2B5EF4-FFF2-40B4-BE49-F238E27FC236}">
                <a16:creationId xmlns:a16="http://schemas.microsoft.com/office/drawing/2014/main" id="{FCBD63DE-2D1E-4F62-9F04-BB5A419B8D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2070854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1464D9C-D6EA-4571-8536-D531CD50EDC7}"/>
              </a:ext>
            </a:extLst>
          </p:cNvPr>
          <p:cNvSpPr>
            <a:spLocks noGrp="1"/>
          </p:cNvSpPr>
          <p:nvPr>
            <p:ph type="ctrTitle"/>
          </p:nvPr>
        </p:nvSpPr>
        <p:spPr/>
        <p:txBody>
          <a:bodyPr/>
          <a:lstStyle/>
          <a:p>
            <a:endParaRPr lang="nl-NL"/>
          </a:p>
        </p:txBody>
      </p:sp>
      <p:sp>
        <p:nvSpPr>
          <p:cNvPr id="3" name="Ondertitel 2">
            <a:extLst>
              <a:ext uri="{FF2B5EF4-FFF2-40B4-BE49-F238E27FC236}">
                <a16:creationId xmlns:a16="http://schemas.microsoft.com/office/drawing/2014/main" id="{E0454453-529D-429F-BE47-CB8117F7FD4D}"/>
              </a:ext>
            </a:extLst>
          </p:cNvPr>
          <p:cNvSpPr>
            <a:spLocks noGrp="1"/>
          </p:cNvSpPr>
          <p:nvPr>
            <p:ph type="subTitle" idx="1"/>
          </p:nvPr>
        </p:nvSpPr>
        <p:spPr/>
        <p:txBody>
          <a:bodyPr/>
          <a:lstStyle/>
          <a:p>
            <a:endParaRPr lang="nl-NL"/>
          </a:p>
        </p:txBody>
      </p:sp>
      <p:pic>
        <p:nvPicPr>
          <p:cNvPr id="5" name="Afbeelding 4">
            <a:extLst>
              <a:ext uri="{FF2B5EF4-FFF2-40B4-BE49-F238E27FC236}">
                <a16:creationId xmlns:a16="http://schemas.microsoft.com/office/drawing/2014/main" id="{5C2986D5-4783-4A27-A4E1-5F35701DA5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5696318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6D6A0F1-A4A1-41D7-94D7-D8AC16D61B08}"/>
              </a:ext>
            </a:extLst>
          </p:cNvPr>
          <p:cNvSpPr>
            <a:spLocks noGrp="1"/>
          </p:cNvSpPr>
          <p:nvPr>
            <p:ph type="ctrTitle"/>
          </p:nvPr>
        </p:nvSpPr>
        <p:spPr/>
        <p:txBody>
          <a:bodyPr/>
          <a:lstStyle/>
          <a:p>
            <a:endParaRPr lang="nl-NL"/>
          </a:p>
        </p:txBody>
      </p:sp>
      <p:sp>
        <p:nvSpPr>
          <p:cNvPr id="3" name="Ondertitel 2">
            <a:extLst>
              <a:ext uri="{FF2B5EF4-FFF2-40B4-BE49-F238E27FC236}">
                <a16:creationId xmlns:a16="http://schemas.microsoft.com/office/drawing/2014/main" id="{F6DA82B9-1F99-41FC-BCE5-6AF85DB44385}"/>
              </a:ext>
            </a:extLst>
          </p:cNvPr>
          <p:cNvSpPr>
            <a:spLocks noGrp="1"/>
          </p:cNvSpPr>
          <p:nvPr>
            <p:ph type="subTitle" idx="1"/>
          </p:nvPr>
        </p:nvSpPr>
        <p:spPr/>
        <p:txBody>
          <a:bodyPr/>
          <a:lstStyle/>
          <a:p>
            <a:endParaRPr lang="nl-NL"/>
          </a:p>
        </p:txBody>
      </p:sp>
      <p:pic>
        <p:nvPicPr>
          <p:cNvPr id="5" name="Afbeelding 4">
            <a:extLst>
              <a:ext uri="{FF2B5EF4-FFF2-40B4-BE49-F238E27FC236}">
                <a16:creationId xmlns:a16="http://schemas.microsoft.com/office/drawing/2014/main" id="{7EE7DE91-7D03-4535-9F06-AF4B9302F5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9346155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CA584AE-02A4-460D-B9D0-74EC4F747C03}"/>
              </a:ext>
            </a:extLst>
          </p:cNvPr>
          <p:cNvSpPr>
            <a:spLocks noGrp="1"/>
          </p:cNvSpPr>
          <p:nvPr>
            <p:ph type="ctrTitle"/>
          </p:nvPr>
        </p:nvSpPr>
        <p:spPr/>
        <p:txBody>
          <a:bodyPr/>
          <a:lstStyle/>
          <a:p>
            <a:endParaRPr lang="nl-NL"/>
          </a:p>
        </p:txBody>
      </p:sp>
      <p:sp>
        <p:nvSpPr>
          <p:cNvPr id="3" name="Ondertitel 2">
            <a:extLst>
              <a:ext uri="{FF2B5EF4-FFF2-40B4-BE49-F238E27FC236}">
                <a16:creationId xmlns:a16="http://schemas.microsoft.com/office/drawing/2014/main" id="{9DD2D92F-BBDB-4438-8DB7-B2A25350076D}"/>
              </a:ext>
            </a:extLst>
          </p:cNvPr>
          <p:cNvSpPr>
            <a:spLocks noGrp="1"/>
          </p:cNvSpPr>
          <p:nvPr>
            <p:ph type="subTitle" idx="1"/>
          </p:nvPr>
        </p:nvSpPr>
        <p:spPr/>
        <p:txBody>
          <a:bodyPr/>
          <a:lstStyle/>
          <a:p>
            <a:endParaRPr lang="nl-NL"/>
          </a:p>
        </p:txBody>
      </p:sp>
      <p:pic>
        <p:nvPicPr>
          <p:cNvPr id="5" name="Afbeelding 4">
            <a:extLst>
              <a:ext uri="{FF2B5EF4-FFF2-40B4-BE49-F238E27FC236}">
                <a16:creationId xmlns:a16="http://schemas.microsoft.com/office/drawing/2014/main" id="{5C27A48B-6EC5-4A71-955E-03A61B0F4C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00145435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E93B32-17DE-4E33-B4DC-2A4FDD9D1631}"/>
              </a:ext>
            </a:extLst>
          </p:cNvPr>
          <p:cNvSpPr>
            <a:spLocks noGrp="1"/>
          </p:cNvSpPr>
          <p:nvPr>
            <p:ph type="ctrTitle"/>
          </p:nvPr>
        </p:nvSpPr>
        <p:spPr/>
        <p:txBody>
          <a:bodyPr/>
          <a:lstStyle/>
          <a:p>
            <a:endParaRPr lang="nl-NL"/>
          </a:p>
        </p:txBody>
      </p:sp>
      <p:sp>
        <p:nvSpPr>
          <p:cNvPr id="3" name="Ondertitel 2">
            <a:extLst>
              <a:ext uri="{FF2B5EF4-FFF2-40B4-BE49-F238E27FC236}">
                <a16:creationId xmlns:a16="http://schemas.microsoft.com/office/drawing/2014/main" id="{4A7CFE87-994B-4976-A7F4-C80904719C8B}"/>
              </a:ext>
            </a:extLst>
          </p:cNvPr>
          <p:cNvSpPr>
            <a:spLocks noGrp="1"/>
          </p:cNvSpPr>
          <p:nvPr>
            <p:ph type="subTitle" idx="1"/>
          </p:nvPr>
        </p:nvSpPr>
        <p:spPr/>
        <p:txBody>
          <a:bodyPr/>
          <a:lstStyle/>
          <a:p>
            <a:endParaRPr lang="nl-NL"/>
          </a:p>
        </p:txBody>
      </p:sp>
      <p:pic>
        <p:nvPicPr>
          <p:cNvPr id="5" name="Afbeelding 4">
            <a:extLst>
              <a:ext uri="{FF2B5EF4-FFF2-40B4-BE49-F238E27FC236}">
                <a16:creationId xmlns:a16="http://schemas.microsoft.com/office/drawing/2014/main" id="{86510CC6-6040-4AA4-A199-8E33B0F805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763144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691F59-C61A-4B92-ADCB-310F8E1D8A5C}"/>
              </a:ext>
            </a:extLst>
          </p:cNvPr>
          <p:cNvSpPr>
            <a:spLocks noGrp="1"/>
          </p:cNvSpPr>
          <p:nvPr>
            <p:ph type="ctrTitle"/>
          </p:nvPr>
        </p:nvSpPr>
        <p:spPr/>
        <p:txBody>
          <a:bodyPr/>
          <a:lstStyle/>
          <a:p>
            <a:endParaRPr lang="nl-NL"/>
          </a:p>
        </p:txBody>
      </p:sp>
      <p:sp>
        <p:nvSpPr>
          <p:cNvPr id="3" name="Ondertitel 2">
            <a:extLst>
              <a:ext uri="{FF2B5EF4-FFF2-40B4-BE49-F238E27FC236}">
                <a16:creationId xmlns:a16="http://schemas.microsoft.com/office/drawing/2014/main" id="{724F16FC-5821-47F5-B90A-07E52A871A66}"/>
              </a:ext>
            </a:extLst>
          </p:cNvPr>
          <p:cNvSpPr>
            <a:spLocks noGrp="1"/>
          </p:cNvSpPr>
          <p:nvPr>
            <p:ph type="subTitle" idx="1"/>
          </p:nvPr>
        </p:nvSpPr>
        <p:spPr/>
        <p:txBody>
          <a:bodyPr/>
          <a:lstStyle/>
          <a:p>
            <a:endParaRPr lang="nl-NL"/>
          </a:p>
        </p:txBody>
      </p:sp>
      <p:pic>
        <p:nvPicPr>
          <p:cNvPr id="5" name="Afbeelding 4">
            <a:extLst>
              <a:ext uri="{FF2B5EF4-FFF2-40B4-BE49-F238E27FC236}">
                <a16:creationId xmlns:a16="http://schemas.microsoft.com/office/drawing/2014/main" id="{7A864A02-6F00-4B47-AF90-88AEF487CF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2648030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B630FD-E498-4E82-812D-A878735558D8}"/>
              </a:ext>
            </a:extLst>
          </p:cNvPr>
          <p:cNvSpPr>
            <a:spLocks noGrp="1"/>
          </p:cNvSpPr>
          <p:nvPr>
            <p:ph type="ctrTitle"/>
          </p:nvPr>
        </p:nvSpPr>
        <p:spPr/>
        <p:txBody>
          <a:bodyPr/>
          <a:lstStyle/>
          <a:p>
            <a:endParaRPr lang="nl-NL"/>
          </a:p>
        </p:txBody>
      </p:sp>
      <p:sp>
        <p:nvSpPr>
          <p:cNvPr id="3" name="Ondertitel 2">
            <a:extLst>
              <a:ext uri="{FF2B5EF4-FFF2-40B4-BE49-F238E27FC236}">
                <a16:creationId xmlns:a16="http://schemas.microsoft.com/office/drawing/2014/main" id="{C8244A07-87C3-49ED-8ABA-7A17D949E4EF}"/>
              </a:ext>
            </a:extLst>
          </p:cNvPr>
          <p:cNvSpPr>
            <a:spLocks noGrp="1"/>
          </p:cNvSpPr>
          <p:nvPr>
            <p:ph type="subTitle" idx="1"/>
          </p:nvPr>
        </p:nvSpPr>
        <p:spPr/>
        <p:txBody>
          <a:bodyPr/>
          <a:lstStyle/>
          <a:p>
            <a:endParaRPr lang="nl-NL"/>
          </a:p>
        </p:txBody>
      </p:sp>
      <p:pic>
        <p:nvPicPr>
          <p:cNvPr id="5" name="Afbeelding 4">
            <a:extLst>
              <a:ext uri="{FF2B5EF4-FFF2-40B4-BE49-F238E27FC236}">
                <a16:creationId xmlns:a16="http://schemas.microsoft.com/office/drawing/2014/main" id="{C7C860B2-56F7-4BF2-8121-EFE4D4D7BD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3102786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D74D688E-05DF-1896-4B54-BB09F495C4F2}"/>
              </a:ext>
            </a:extLst>
          </p:cNvPr>
          <p:cNvPicPr>
            <a:picLocks noChangeAspect="1"/>
          </p:cNvPicPr>
          <p:nvPr/>
        </p:nvPicPr>
        <p:blipFill>
          <a:blip r:embed="rId3"/>
          <a:stretch>
            <a:fillRect/>
          </a:stretch>
        </p:blipFill>
        <p:spPr>
          <a:xfrm>
            <a:off x="6715496" y="4429496"/>
            <a:ext cx="2428504" cy="24285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2291" name="Tijdelijke aanduiding voor tekst 2"/>
          <p:cNvSpPr>
            <a:spLocks noGrp="1" noChangeArrowheads="1"/>
          </p:cNvSpPr>
          <p:nvPr>
            <p:ph type="body" idx="1"/>
          </p:nvPr>
        </p:nvSpPr>
        <p:spPr>
          <a:xfrm>
            <a:off x="228295" y="613311"/>
            <a:ext cx="8687410" cy="5631378"/>
          </a:xfrm>
        </p:spPr>
        <p:txBody>
          <a:bodyPr>
            <a:noAutofit/>
          </a:bodyPr>
          <a:lstStyle/>
          <a:p>
            <a:pPr marL="0" indent="0">
              <a:buNone/>
            </a:pPr>
            <a:r>
              <a:rPr lang="nl-NL" altLang="nl-NL" sz="3600" b="1" dirty="0">
                <a:ea typeface="ＭＳ Ｐゴシック" panose="020B0600070205080204" pitchFamily="34" charset="-128"/>
              </a:rPr>
              <a:t>Collecten</a:t>
            </a:r>
          </a:p>
          <a:p>
            <a:pPr marL="0" indent="0">
              <a:buNone/>
            </a:pPr>
            <a:endParaRPr lang="nl-NL" altLang="nl-NL" sz="3600" b="1" dirty="0">
              <a:ea typeface="ＭＳ Ｐゴシック" panose="020B0600070205080204" pitchFamily="34" charset="-128"/>
            </a:endParaRPr>
          </a:p>
          <a:p>
            <a:pPr marL="0" indent="0">
              <a:buNone/>
            </a:pPr>
            <a:r>
              <a:rPr lang="nl-NL" altLang="nl-NL" sz="3600" dirty="0">
                <a:ea typeface="ＭＳ Ｐゴシック" panose="020B0600070205080204" pitchFamily="34" charset="-128"/>
              </a:rPr>
              <a:t>De collecte in de dienst is bestemd voor de kerk</a:t>
            </a:r>
          </a:p>
          <a:p>
            <a:pPr marL="0" indent="0">
              <a:buNone/>
            </a:pPr>
            <a:br>
              <a:rPr lang="nl-NL" altLang="nl-NL" sz="3600" dirty="0">
                <a:ea typeface="ＭＳ Ｐゴシック" panose="020B0600070205080204" pitchFamily="34" charset="-128"/>
              </a:rPr>
            </a:br>
            <a:r>
              <a:rPr lang="nl-NL" altLang="nl-NL" sz="3600" dirty="0">
                <a:ea typeface="ＭＳ Ｐゴシック" panose="020B0600070205080204" pitchFamily="34" charset="-128"/>
              </a:rPr>
              <a:t>De collecte bij de uitgang is bestemd voor onderhoud van het kerkgebouw.</a:t>
            </a:r>
            <a:br>
              <a:rPr lang="nl-NL" altLang="nl-NL" sz="3600" dirty="0">
                <a:ea typeface="ＭＳ Ｐゴシック" panose="020B0600070205080204" pitchFamily="34" charset="-128"/>
              </a:rPr>
            </a:br>
            <a:br>
              <a:rPr lang="nl-NL" altLang="nl-NL" sz="3600" dirty="0">
                <a:ea typeface="ＭＳ Ｐゴシック" panose="020B0600070205080204" pitchFamily="34" charset="-128"/>
              </a:rPr>
            </a:br>
            <a:r>
              <a:rPr lang="nl-NL" altLang="nl-NL" sz="3600" dirty="0">
                <a:ea typeface="ＭＳ Ｐゴシック" panose="020B0600070205080204" pitchFamily="34" charset="-128"/>
              </a:rPr>
              <a:t>Via de </a:t>
            </a:r>
            <a:r>
              <a:rPr lang="nl-NL" altLang="nl-NL" sz="3600" dirty="0" err="1">
                <a:ea typeface="ＭＳ Ｐゴシック" panose="020B0600070205080204" pitchFamily="34" charset="-128"/>
              </a:rPr>
              <a:t>Scipio</a:t>
            </a:r>
            <a:r>
              <a:rPr lang="nl-NL" altLang="nl-NL" sz="3600" dirty="0">
                <a:ea typeface="ＭＳ Ｐゴシック" panose="020B0600070205080204" pitchFamily="34" charset="-128"/>
              </a:rPr>
              <a:t>-app van de</a:t>
            </a:r>
            <a:br>
              <a:rPr lang="nl-NL" altLang="nl-NL" sz="3600" dirty="0">
                <a:ea typeface="ＭＳ Ｐゴシック" panose="020B0600070205080204" pitchFamily="34" charset="-128"/>
              </a:rPr>
            </a:br>
            <a:r>
              <a:rPr lang="nl-NL" altLang="nl-NL" sz="3600" dirty="0">
                <a:ea typeface="ＭＳ Ｐゴシック" panose="020B0600070205080204" pitchFamily="34" charset="-128"/>
              </a:rPr>
              <a:t>Mariakerk kunt u thuis of in</a:t>
            </a:r>
            <a:br>
              <a:rPr lang="nl-NL" altLang="nl-NL" sz="3600" dirty="0">
                <a:ea typeface="ＭＳ Ｐゴシック" panose="020B0600070205080204" pitchFamily="34" charset="-128"/>
              </a:rPr>
            </a:br>
            <a:r>
              <a:rPr lang="nl-NL" altLang="nl-NL" sz="3600" dirty="0">
                <a:ea typeface="ＭＳ Ｐゴシック" panose="020B0600070205080204" pitchFamily="34" charset="-128"/>
              </a:rPr>
              <a:t>de kerk ook geven.</a:t>
            </a:r>
          </a:p>
          <a:p>
            <a:pPr marL="0" indent="0">
              <a:buNone/>
            </a:pPr>
            <a:endParaRPr lang="nl-NL" altLang="nl-NL" sz="3600" dirty="0">
              <a:ea typeface="ＭＳ Ｐゴシック" panose="020B0600070205080204" pitchFamily="34" charset="-128"/>
            </a:endParaRPr>
          </a:p>
          <a:p>
            <a:pPr marL="0" indent="0">
              <a:buNone/>
            </a:pPr>
            <a:endParaRPr lang="nl-NL" altLang="nl-NL" sz="3600" dirty="0">
              <a:ea typeface="ＭＳ Ｐゴシック" panose="020B0600070205080204" pitchFamily="34" charset="-128"/>
            </a:endParaRPr>
          </a:p>
        </p:txBody>
      </p:sp>
    </p:spTree>
    <p:extLst>
      <p:ext uri="{BB962C8B-B14F-4D97-AF65-F5344CB8AC3E}">
        <p14:creationId xmlns:p14="http://schemas.microsoft.com/office/powerpoint/2010/main" val="324899195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D74D688E-05DF-1896-4B54-BB09F495C4F2}"/>
              </a:ext>
            </a:extLst>
          </p:cNvPr>
          <p:cNvPicPr>
            <a:picLocks noChangeAspect="1"/>
          </p:cNvPicPr>
          <p:nvPr/>
        </p:nvPicPr>
        <p:blipFill>
          <a:blip r:embed="rId3"/>
          <a:stretch>
            <a:fillRect/>
          </a:stretch>
        </p:blipFill>
        <p:spPr>
          <a:xfrm>
            <a:off x="6715496" y="4429496"/>
            <a:ext cx="2428504" cy="24285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Afbeelding 3">
            <a:extLst>
              <a:ext uri="{FF2B5EF4-FFF2-40B4-BE49-F238E27FC236}">
                <a16:creationId xmlns:a16="http://schemas.microsoft.com/office/drawing/2014/main" id="{C76E8D82-4EB0-42CC-8463-37D69099A994}"/>
              </a:ext>
            </a:extLst>
          </p:cNvPr>
          <p:cNvPicPr>
            <a:picLocks noChangeAspect="1"/>
          </p:cNvPicPr>
          <p:nvPr/>
        </p:nvPicPr>
        <p:blipFill rotWithShape="1">
          <a:blip r:embed="rId4">
            <a:extLst>
              <a:ext uri="{28A0092B-C50C-407E-A947-70E740481C1C}">
                <a14:useLocalDpi xmlns:a14="http://schemas.microsoft.com/office/drawing/2010/main" val="0"/>
              </a:ext>
            </a:extLst>
          </a:blip>
          <a:srcRect l="3430" t="19142" r="3316"/>
          <a:stretch/>
        </p:blipFill>
        <p:spPr>
          <a:xfrm>
            <a:off x="0" y="1308846"/>
            <a:ext cx="9144000" cy="5672441"/>
          </a:xfrm>
          <a:prstGeom prst="rect">
            <a:avLst/>
          </a:prstGeom>
        </p:spPr>
      </p:pic>
      <p:sp>
        <p:nvSpPr>
          <p:cNvPr id="7" name="Tekstvak 6">
            <a:extLst>
              <a:ext uri="{FF2B5EF4-FFF2-40B4-BE49-F238E27FC236}">
                <a16:creationId xmlns:a16="http://schemas.microsoft.com/office/drawing/2014/main" id="{365098E3-E3BE-4731-93A2-AA6DAF1C0D14}"/>
              </a:ext>
            </a:extLst>
          </p:cNvPr>
          <p:cNvSpPr txBox="1"/>
          <p:nvPr/>
        </p:nvSpPr>
        <p:spPr>
          <a:xfrm>
            <a:off x="490654" y="512956"/>
            <a:ext cx="8321690" cy="646331"/>
          </a:xfrm>
          <a:prstGeom prst="rect">
            <a:avLst/>
          </a:prstGeom>
          <a:noFill/>
        </p:spPr>
        <p:txBody>
          <a:bodyPr wrap="square" rtlCol="0">
            <a:spAutoFit/>
          </a:bodyPr>
          <a:lstStyle/>
          <a:p>
            <a:r>
              <a:rPr lang="nl-NL" sz="3600" b="1" dirty="0"/>
              <a:t>De oppas kinderen komen terug in de kerk</a:t>
            </a:r>
          </a:p>
        </p:txBody>
      </p:sp>
    </p:spTree>
    <p:extLst>
      <p:ext uri="{BB962C8B-B14F-4D97-AF65-F5344CB8AC3E}">
        <p14:creationId xmlns:p14="http://schemas.microsoft.com/office/powerpoint/2010/main" val="214967676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0B0567-05F0-406A-9B22-93C1A889E906}"/>
              </a:ext>
            </a:extLst>
          </p:cNvPr>
          <p:cNvSpPr>
            <a:spLocks noGrp="1"/>
          </p:cNvSpPr>
          <p:nvPr>
            <p:ph type="title"/>
          </p:nvPr>
        </p:nvSpPr>
        <p:spPr/>
        <p:txBody>
          <a:bodyPr>
            <a:normAutofit/>
          </a:bodyPr>
          <a:lstStyle/>
          <a:p>
            <a:r>
              <a:rPr lang="nl-NL" sz="3600" b="1" dirty="0">
                <a:latin typeface="+mn-lt"/>
              </a:rPr>
              <a:t>Slotlied NLB 418 “God, schenk ons de kracht”</a:t>
            </a:r>
          </a:p>
        </p:txBody>
      </p:sp>
      <p:sp>
        <p:nvSpPr>
          <p:cNvPr id="3" name="Tijdelijke aanduiding voor inhoud 2">
            <a:extLst>
              <a:ext uri="{FF2B5EF4-FFF2-40B4-BE49-F238E27FC236}">
                <a16:creationId xmlns:a16="http://schemas.microsoft.com/office/drawing/2014/main" id="{D89604AB-D172-490B-9F72-D5549454A786}"/>
              </a:ext>
            </a:extLst>
          </p:cNvPr>
          <p:cNvSpPr>
            <a:spLocks noGrp="1"/>
          </p:cNvSpPr>
          <p:nvPr>
            <p:ph idx="1"/>
          </p:nvPr>
        </p:nvSpPr>
        <p:spPr/>
        <p:txBody>
          <a:bodyPr/>
          <a:lstStyle/>
          <a:p>
            <a:endParaRPr lang="nl-NL" dirty="0"/>
          </a:p>
        </p:txBody>
      </p:sp>
    </p:spTree>
    <p:extLst>
      <p:ext uri="{BB962C8B-B14F-4D97-AF65-F5344CB8AC3E}">
        <p14:creationId xmlns:p14="http://schemas.microsoft.com/office/powerpoint/2010/main" val="9215589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D74D688E-05DF-1896-4B54-BB09F495C4F2}"/>
              </a:ext>
            </a:extLst>
          </p:cNvPr>
          <p:cNvPicPr>
            <a:picLocks noChangeAspect="1"/>
          </p:cNvPicPr>
          <p:nvPr/>
        </p:nvPicPr>
        <p:blipFill>
          <a:blip r:embed="rId3"/>
          <a:stretch>
            <a:fillRect/>
          </a:stretch>
        </p:blipFill>
        <p:spPr>
          <a:xfrm>
            <a:off x="6715496" y="4429496"/>
            <a:ext cx="2428504" cy="24285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2291" name="Tijdelijke aanduiding voor tekst 2"/>
          <p:cNvSpPr>
            <a:spLocks noGrp="1" noChangeArrowheads="1"/>
          </p:cNvSpPr>
          <p:nvPr>
            <p:ph type="body" idx="1"/>
          </p:nvPr>
        </p:nvSpPr>
        <p:spPr>
          <a:xfrm>
            <a:off x="228295" y="613311"/>
            <a:ext cx="8687410" cy="5631378"/>
          </a:xfrm>
        </p:spPr>
        <p:txBody>
          <a:bodyPr>
            <a:noAutofit/>
          </a:bodyPr>
          <a:lstStyle/>
          <a:p>
            <a:pPr marL="0" indent="0">
              <a:buNone/>
            </a:pPr>
            <a:r>
              <a:rPr lang="nl-NL" altLang="nl-NL" sz="3600" b="1" dirty="0">
                <a:ea typeface="ＭＳ Ｐゴシック" panose="020B0600070205080204" pitchFamily="34" charset="-128"/>
              </a:rPr>
              <a:t>Collecten</a:t>
            </a:r>
          </a:p>
          <a:p>
            <a:pPr marL="0" indent="0">
              <a:buNone/>
            </a:pPr>
            <a:endParaRPr lang="nl-NL" altLang="nl-NL" sz="3600" b="1" dirty="0">
              <a:ea typeface="ＭＳ Ｐゴシック" panose="020B0600070205080204" pitchFamily="34" charset="-128"/>
            </a:endParaRPr>
          </a:p>
          <a:p>
            <a:pPr marL="0" indent="0">
              <a:buNone/>
            </a:pPr>
            <a:r>
              <a:rPr lang="nl-NL" altLang="nl-NL" sz="3600" dirty="0">
                <a:ea typeface="ＭＳ Ｐゴシック" panose="020B0600070205080204" pitchFamily="34" charset="-128"/>
              </a:rPr>
              <a:t>De collecte in de dienst is bestemd voor de kerk</a:t>
            </a:r>
          </a:p>
          <a:p>
            <a:pPr marL="0" indent="0">
              <a:buNone/>
            </a:pPr>
            <a:br>
              <a:rPr lang="nl-NL" altLang="nl-NL" sz="3600" dirty="0">
                <a:ea typeface="ＭＳ Ｐゴシック" panose="020B0600070205080204" pitchFamily="34" charset="-128"/>
              </a:rPr>
            </a:br>
            <a:r>
              <a:rPr lang="nl-NL" altLang="nl-NL" sz="3600" dirty="0">
                <a:ea typeface="ＭＳ Ｐゴシック" panose="020B0600070205080204" pitchFamily="34" charset="-128"/>
              </a:rPr>
              <a:t>De collecte bij de uitgang is bestemd voor onderhoud van het kerkgebouw.</a:t>
            </a:r>
            <a:br>
              <a:rPr lang="nl-NL" altLang="nl-NL" sz="3600" dirty="0">
                <a:ea typeface="ＭＳ Ｐゴシック" panose="020B0600070205080204" pitchFamily="34" charset="-128"/>
              </a:rPr>
            </a:br>
            <a:br>
              <a:rPr lang="nl-NL" altLang="nl-NL" sz="3600" dirty="0">
                <a:ea typeface="ＭＳ Ｐゴシック" panose="020B0600070205080204" pitchFamily="34" charset="-128"/>
              </a:rPr>
            </a:br>
            <a:r>
              <a:rPr lang="nl-NL" altLang="nl-NL" sz="3600" dirty="0">
                <a:ea typeface="ＭＳ Ｐゴシック" panose="020B0600070205080204" pitchFamily="34" charset="-128"/>
              </a:rPr>
              <a:t>Via de </a:t>
            </a:r>
            <a:r>
              <a:rPr lang="nl-NL" altLang="nl-NL" sz="3600" dirty="0" err="1">
                <a:ea typeface="ＭＳ Ｐゴシック" panose="020B0600070205080204" pitchFamily="34" charset="-128"/>
              </a:rPr>
              <a:t>Scipio</a:t>
            </a:r>
            <a:r>
              <a:rPr lang="nl-NL" altLang="nl-NL" sz="3600" dirty="0">
                <a:ea typeface="ＭＳ Ｐゴシック" panose="020B0600070205080204" pitchFamily="34" charset="-128"/>
              </a:rPr>
              <a:t>-app van de</a:t>
            </a:r>
            <a:br>
              <a:rPr lang="nl-NL" altLang="nl-NL" sz="3600" dirty="0">
                <a:ea typeface="ＭＳ Ｐゴシック" panose="020B0600070205080204" pitchFamily="34" charset="-128"/>
              </a:rPr>
            </a:br>
            <a:r>
              <a:rPr lang="nl-NL" altLang="nl-NL" sz="3600" dirty="0">
                <a:ea typeface="ＭＳ Ｐゴシック" panose="020B0600070205080204" pitchFamily="34" charset="-128"/>
              </a:rPr>
              <a:t>Mariakerk kunt u thuis of in</a:t>
            </a:r>
            <a:br>
              <a:rPr lang="nl-NL" altLang="nl-NL" sz="3600" dirty="0">
                <a:ea typeface="ＭＳ Ｐゴシック" panose="020B0600070205080204" pitchFamily="34" charset="-128"/>
              </a:rPr>
            </a:br>
            <a:r>
              <a:rPr lang="nl-NL" altLang="nl-NL" sz="3600" dirty="0">
                <a:ea typeface="ＭＳ Ｐゴシック" panose="020B0600070205080204" pitchFamily="34" charset="-128"/>
              </a:rPr>
              <a:t>de kerk ook geven.</a:t>
            </a:r>
          </a:p>
          <a:p>
            <a:pPr marL="0" indent="0">
              <a:buNone/>
            </a:pPr>
            <a:endParaRPr lang="nl-NL" altLang="nl-NL" sz="3600" dirty="0">
              <a:ea typeface="ＭＳ Ｐゴシック" panose="020B0600070205080204" pitchFamily="34" charset="-128"/>
            </a:endParaRPr>
          </a:p>
          <a:p>
            <a:pPr marL="0" indent="0">
              <a:buNone/>
            </a:pPr>
            <a:endParaRPr lang="nl-NL" altLang="nl-NL" sz="3600" dirty="0">
              <a:ea typeface="ＭＳ Ｐゴシック" panose="020B0600070205080204" pitchFamily="34" charset="-128"/>
            </a:endParaRPr>
          </a:p>
        </p:txBody>
      </p:sp>
    </p:spTree>
    <p:extLst>
      <p:ext uri="{BB962C8B-B14F-4D97-AF65-F5344CB8AC3E}">
        <p14:creationId xmlns:p14="http://schemas.microsoft.com/office/powerpoint/2010/main" val="40845724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Afbeelding 20">
            <a:extLst>
              <a:ext uri="{FF2B5EF4-FFF2-40B4-BE49-F238E27FC236}">
                <a16:creationId xmlns:a16="http://schemas.microsoft.com/office/drawing/2014/main" id="{9352B280-47B7-4FE6-BB2B-5473728452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itel 1">
            <a:extLst>
              <a:ext uri="{FF2B5EF4-FFF2-40B4-BE49-F238E27FC236}">
                <a16:creationId xmlns:a16="http://schemas.microsoft.com/office/drawing/2014/main" id="{3A168A1F-4570-466A-A135-E93C3A471072}"/>
              </a:ext>
            </a:extLst>
          </p:cNvPr>
          <p:cNvSpPr>
            <a:spLocks noGrp="1"/>
          </p:cNvSpPr>
          <p:nvPr>
            <p:ph type="ctrTitle"/>
          </p:nvPr>
        </p:nvSpPr>
        <p:spPr>
          <a:xfrm>
            <a:off x="487018" y="207964"/>
            <a:ext cx="7772400" cy="653428"/>
          </a:xfrm>
        </p:spPr>
        <p:txBody>
          <a:bodyPr>
            <a:normAutofit/>
          </a:bodyPr>
          <a:lstStyle/>
          <a:p>
            <a:pPr algn="l"/>
            <a:r>
              <a:rPr lang="nl-NL" sz="3600" b="1" dirty="0">
                <a:latin typeface="+mn-lt"/>
              </a:rPr>
              <a:t>NLB 418</a:t>
            </a:r>
          </a:p>
        </p:txBody>
      </p:sp>
    </p:spTree>
    <p:extLst>
      <p:ext uri="{BB962C8B-B14F-4D97-AF65-F5344CB8AC3E}">
        <p14:creationId xmlns:p14="http://schemas.microsoft.com/office/powerpoint/2010/main" val="351313753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Afbeelding 12">
            <a:extLst>
              <a:ext uri="{FF2B5EF4-FFF2-40B4-BE49-F238E27FC236}">
                <a16:creationId xmlns:a16="http://schemas.microsoft.com/office/drawing/2014/main" id="{C7CEE87A-CAC3-47DF-96F4-FBF149C235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8393322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22678BE4-3386-4DD4-9586-C4DD0C0C97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0606166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B1729EEA-1E38-420C-9105-4754D8202D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8556538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21C8225-6802-4C4A-86F0-570D0BE04B2B}"/>
              </a:ext>
            </a:extLst>
          </p:cNvPr>
          <p:cNvSpPr>
            <a:spLocks noGrp="1"/>
          </p:cNvSpPr>
          <p:nvPr>
            <p:ph type="title"/>
          </p:nvPr>
        </p:nvSpPr>
        <p:spPr/>
        <p:txBody>
          <a:bodyPr>
            <a:normAutofit/>
          </a:bodyPr>
          <a:lstStyle/>
          <a:p>
            <a:r>
              <a:rPr lang="nl-NL" sz="3600" b="1" dirty="0">
                <a:latin typeface="+mn-lt"/>
              </a:rPr>
              <a:t>Zegen </a:t>
            </a:r>
          </a:p>
        </p:txBody>
      </p:sp>
      <p:sp>
        <p:nvSpPr>
          <p:cNvPr id="3" name="Tijdelijke aanduiding voor inhoud 2">
            <a:extLst>
              <a:ext uri="{FF2B5EF4-FFF2-40B4-BE49-F238E27FC236}">
                <a16:creationId xmlns:a16="http://schemas.microsoft.com/office/drawing/2014/main" id="{64F67EE6-0A30-495D-A281-4CB7B915287A}"/>
              </a:ext>
            </a:extLst>
          </p:cNvPr>
          <p:cNvSpPr>
            <a:spLocks noGrp="1"/>
          </p:cNvSpPr>
          <p:nvPr>
            <p:ph idx="1"/>
          </p:nvPr>
        </p:nvSpPr>
        <p:spPr/>
        <p:txBody>
          <a:bodyPr/>
          <a:lstStyle/>
          <a:p>
            <a:endParaRPr lang="nl-NL" dirty="0"/>
          </a:p>
        </p:txBody>
      </p:sp>
    </p:spTree>
    <p:extLst>
      <p:ext uri="{BB962C8B-B14F-4D97-AF65-F5344CB8AC3E}">
        <p14:creationId xmlns:p14="http://schemas.microsoft.com/office/powerpoint/2010/main" val="180213728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a:extLst>
              <a:ext uri="{FF2B5EF4-FFF2-40B4-BE49-F238E27FC236}">
                <a16:creationId xmlns:a16="http://schemas.microsoft.com/office/drawing/2014/main" id="{D541983B-C20C-40CC-B365-C87B2FB58CBC}"/>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315442" y="3429000"/>
            <a:ext cx="4121945" cy="2747963"/>
          </a:xfrm>
        </p:spPr>
      </p:pic>
      <p:sp>
        <p:nvSpPr>
          <p:cNvPr id="6" name="Tekstvak 5">
            <a:extLst>
              <a:ext uri="{FF2B5EF4-FFF2-40B4-BE49-F238E27FC236}">
                <a16:creationId xmlns:a16="http://schemas.microsoft.com/office/drawing/2014/main" id="{91DB14C1-3844-41C8-9A0E-9F79A091A40F}"/>
              </a:ext>
            </a:extLst>
          </p:cNvPr>
          <p:cNvSpPr txBox="1"/>
          <p:nvPr/>
        </p:nvSpPr>
        <p:spPr>
          <a:xfrm>
            <a:off x="520861" y="960699"/>
            <a:ext cx="6657785" cy="1200329"/>
          </a:xfrm>
          <a:prstGeom prst="rect">
            <a:avLst/>
          </a:prstGeom>
          <a:noFill/>
        </p:spPr>
        <p:txBody>
          <a:bodyPr wrap="none" rtlCol="0">
            <a:spAutoFit/>
          </a:bodyPr>
          <a:lstStyle/>
          <a:p>
            <a:r>
              <a:rPr lang="nl-NL" sz="3600" b="1" dirty="0"/>
              <a:t>Koffie in de Voorhof</a:t>
            </a:r>
          </a:p>
          <a:p>
            <a:r>
              <a:rPr lang="nl-NL" sz="3600" b="1" dirty="0"/>
              <a:t>Gasten zijn ook van harte welkom</a:t>
            </a:r>
          </a:p>
        </p:txBody>
      </p:sp>
    </p:spTree>
    <p:extLst>
      <p:ext uri="{BB962C8B-B14F-4D97-AF65-F5344CB8AC3E}">
        <p14:creationId xmlns:p14="http://schemas.microsoft.com/office/powerpoint/2010/main" val="42433378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Shape 78"/>
          <p:cNvSpPr txBox="1">
            <a:spLocks noChangeArrowheads="1"/>
          </p:cNvSpPr>
          <p:nvPr/>
        </p:nvSpPr>
        <p:spPr bwMode="auto">
          <a:xfrm>
            <a:off x="0" y="0"/>
            <a:ext cx="8229600" cy="806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5" tIns="45700" rIns="91425" bIns="45700" anchor="ct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Clr>
                <a:srgbClr val="000000"/>
              </a:buClr>
              <a:buSzPct val="25000"/>
              <a:buFont typeface="Calibri" pitchFamily="34" charset="0"/>
              <a:buNone/>
            </a:pPr>
            <a:r>
              <a:rPr lang="en-US" altLang="nl-NL" sz="3600" b="1" dirty="0">
                <a:solidFill>
                  <a:srgbClr val="000000"/>
                </a:solidFill>
                <a:sym typeface="Calibri" pitchFamily="34" charset="0"/>
              </a:rPr>
              <a:t>   </a:t>
            </a:r>
            <a:r>
              <a:rPr lang="en-US" altLang="nl-NL" b="1" dirty="0">
                <a:solidFill>
                  <a:srgbClr val="000000"/>
                </a:solidFill>
                <a:sym typeface="Calibri" pitchFamily="34" charset="0"/>
              </a:rPr>
              <a:t>Welkom</a:t>
            </a:r>
          </a:p>
        </p:txBody>
      </p:sp>
      <p:sp>
        <p:nvSpPr>
          <p:cNvPr id="2051" name="Shape 79"/>
          <p:cNvSpPr txBox="1">
            <a:spLocks noChangeArrowheads="1"/>
          </p:cNvSpPr>
          <p:nvPr/>
        </p:nvSpPr>
        <p:spPr bwMode="auto">
          <a:xfrm>
            <a:off x="0" y="806450"/>
            <a:ext cx="6934200" cy="6051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5" tIns="45700" rIns="91425" bIns="45700"/>
          <a:lstStyle>
            <a:lvl1pPr marL="342900" indent="-342900"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Clr>
                <a:srgbClr val="000000"/>
              </a:buClr>
              <a:buSzPct val="25000"/>
              <a:buFont typeface="Calibri" pitchFamily="34" charset="0"/>
              <a:buNone/>
            </a:pPr>
            <a:r>
              <a:rPr lang="en-US" altLang="nl-NL" sz="3600" b="1" dirty="0">
                <a:solidFill>
                  <a:srgbClr val="000000"/>
                </a:solidFill>
                <a:sym typeface="Calibri" pitchFamily="34" charset="0"/>
              </a:rPr>
              <a:t>   	</a:t>
            </a:r>
            <a:r>
              <a:rPr lang="en-US" altLang="nl-NL" b="1" dirty="0" err="1">
                <a:solidFill>
                  <a:srgbClr val="000000"/>
                </a:solidFill>
                <a:sym typeface="Calibri" pitchFamily="34" charset="0"/>
              </a:rPr>
              <a:t>Voorganger</a:t>
            </a:r>
            <a:r>
              <a:rPr lang="en-US" altLang="nl-NL" b="1" dirty="0">
                <a:solidFill>
                  <a:srgbClr val="000000"/>
                </a:solidFill>
                <a:sym typeface="Calibri" pitchFamily="34" charset="0"/>
              </a:rPr>
              <a:t>:</a:t>
            </a:r>
            <a:r>
              <a:rPr lang="en-US" altLang="nl-NL" i="1" dirty="0">
                <a:solidFill>
                  <a:srgbClr val="000000"/>
                </a:solidFill>
                <a:sym typeface="Calibri" pitchFamily="34" charset="0"/>
              </a:rPr>
              <a:t> </a:t>
            </a:r>
          </a:p>
          <a:p>
            <a:pPr eaLnBrk="1" hangingPunct="1">
              <a:spcBef>
                <a:spcPts val="900"/>
              </a:spcBef>
              <a:buClr>
                <a:srgbClr val="000000"/>
              </a:buClr>
              <a:buSzPct val="25000"/>
              <a:buNone/>
            </a:pPr>
            <a:r>
              <a:rPr lang="en-US" altLang="nl-NL" b="1" dirty="0">
                <a:solidFill>
                  <a:srgbClr val="000000"/>
                </a:solidFill>
                <a:sym typeface="Calibri" pitchFamily="34" charset="0"/>
              </a:rPr>
              <a:t>   	</a:t>
            </a:r>
            <a:r>
              <a:rPr lang="en-US" altLang="nl-NL" dirty="0">
                <a:solidFill>
                  <a:srgbClr val="000000"/>
                </a:solidFill>
                <a:sym typeface="Calibri" pitchFamily="34" charset="0"/>
              </a:rPr>
              <a:t>Ds. </a:t>
            </a:r>
            <a:r>
              <a:rPr lang="en-US" altLang="nl-NL" dirty="0" err="1">
                <a:solidFill>
                  <a:srgbClr val="000000"/>
                </a:solidFill>
                <a:sym typeface="Calibri" pitchFamily="34" charset="0"/>
              </a:rPr>
              <a:t>Douwe</a:t>
            </a:r>
            <a:r>
              <a:rPr lang="en-US" altLang="nl-NL" dirty="0">
                <a:solidFill>
                  <a:srgbClr val="000000"/>
                </a:solidFill>
                <a:sym typeface="Calibri" pitchFamily="34" charset="0"/>
              </a:rPr>
              <a:t> </a:t>
            </a:r>
            <a:r>
              <a:rPr lang="en-US" altLang="nl-NL" dirty="0" err="1">
                <a:solidFill>
                  <a:srgbClr val="000000"/>
                </a:solidFill>
                <a:sym typeface="Calibri" pitchFamily="34" charset="0"/>
              </a:rPr>
              <a:t>Wijmenga</a:t>
            </a:r>
            <a:endParaRPr lang="en-US" altLang="nl-NL" dirty="0">
              <a:solidFill>
                <a:srgbClr val="000000"/>
              </a:solidFill>
              <a:sym typeface="Calibri" pitchFamily="34" charset="0"/>
            </a:endParaRPr>
          </a:p>
          <a:p>
            <a:pPr eaLnBrk="1" hangingPunct="1">
              <a:spcBef>
                <a:spcPts val="900"/>
              </a:spcBef>
              <a:buClr>
                <a:srgbClr val="000000"/>
              </a:buClr>
              <a:buSzPct val="25000"/>
              <a:buNone/>
            </a:pPr>
            <a:r>
              <a:rPr lang="en-US" altLang="nl-NL" b="1" dirty="0">
                <a:solidFill>
                  <a:srgbClr val="000000"/>
                </a:solidFill>
                <a:sym typeface="Calibri" pitchFamily="34" charset="0"/>
              </a:rPr>
              <a:t>	</a:t>
            </a:r>
            <a:r>
              <a:rPr lang="en-US" altLang="nl-NL" b="1" dirty="0" err="1">
                <a:solidFill>
                  <a:srgbClr val="000000"/>
                </a:solidFill>
                <a:sym typeface="Calibri" pitchFamily="34" charset="0"/>
              </a:rPr>
              <a:t>Ouderling</a:t>
            </a:r>
            <a:r>
              <a:rPr lang="en-US" altLang="nl-NL" b="1" dirty="0">
                <a:solidFill>
                  <a:srgbClr val="000000"/>
                </a:solidFill>
                <a:sym typeface="Calibri" pitchFamily="34" charset="0"/>
              </a:rPr>
              <a:t> van </a:t>
            </a:r>
            <a:r>
              <a:rPr lang="en-US" altLang="nl-NL" b="1" dirty="0" err="1">
                <a:solidFill>
                  <a:srgbClr val="000000"/>
                </a:solidFill>
                <a:sym typeface="Calibri" pitchFamily="34" charset="0"/>
              </a:rPr>
              <a:t>dienst</a:t>
            </a:r>
            <a:r>
              <a:rPr lang="en-US" altLang="nl-NL" b="1" dirty="0">
                <a:solidFill>
                  <a:srgbClr val="000000"/>
                </a:solidFill>
                <a:sym typeface="Calibri" pitchFamily="34" charset="0"/>
              </a:rPr>
              <a:t>:</a:t>
            </a:r>
          </a:p>
          <a:p>
            <a:pPr eaLnBrk="1" hangingPunct="1">
              <a:spcBef>
                <a:spcPts val="900"/>
              </a:spcBef>
              <a:buClr>
                <a:srgbClr val="000000"/>
              </a:buClr>
              <a:buSzPct val="25000"/>
              <a:buNone/>
            </a:pPr>
            <a:r>
              <a:rPr lang="en-US" altLang="nl-NL" b="1" dirty="0">
                <a:solidFill>
                  <a:srgbClr val="000000"/>
                </a:solidFill>
                <a:sym typeface="Calibri" pitchFamily="34" charset="0"/>
              </a:rPr>
              <a:t>	</a:t>
            </a:r>
            <a:r>
              <a:rPr lang="en-US" altLang="nl-NL" dirty="0">
                <a:solidFill>
                  <a:srgbClr val="000000"/>
                </a:solidFill>
                <a:sym typeface="Calibri" pitchFamily="34" charset="0"/>
              </a:rPr>
              <a:t>Elsbeth </a:t>
            </a:r>
            <a:r>
              <a:rPr lang="en-US" altLang="nl-NL" dirty="0" err="1">
                <a:solidFill>
                  <a:srgbClr val="000000"/>
                </a:solidFill>
                <a:sym typeface="Calibri" pitchFamily="34" charset="0"/>
              </a:rPr>
              <a:t>Folkerts</a:t>
            </a:r>
            <a:endParaRPr lang="en-US" altLang="nl-NL" dirty="0">
              <a:solidFill>
                <a:srgbClr val="000000"/>
              </a:solidFill>
              <a:sym typeface="Calibri" pitchFamily="34" charset="0"/>
            </a:endParaRPr>
          </a:p>
          <a:p>
            <a:pPr eaLnBrk="1" hangingPunct="1">
              <a:spcBef>
                <a:spcPts val="900"/>
              </a:spcBef>
              <a:buClr>
                <a:srgbClr val="000000"/>
              </a:buClr>
              <a:buSzPct val="25000"/>
              <a:buFont typeface="Calibri" pitchFamily="34" charset="0"/>
              <a:buNone/>
            </a:pPr>
            <a:r>
              <a:rPr lang="en-US" altLang="nl-NL" b="1" dirty="0">
                <a:solidFill>
                  <a:srgbClr val="000000"/>
                </a:solidFill>
                <a:sym typeface="Calibri" pitchFamily="34" charset="0"/>
              </a:rPr>
              <a:t>	Organist: </a:t>
            </a:r>
          </a:p>
          <a:p>
            <a:pPr eaLnBrk="1" hangingPunct="1">
              <a:spcBef>
                <a:spcPts val="900"/>
              </a:spcBef>
              <a:buClr>
                <a:srgbClr val="000000"/>
              </a:buClr>
              <a:buSzPct val="25000"/>
              <a:buFont typeface="Calibri" pitchFamily="34" charset="0"/>
              <a:buNone/>
            </a:pPr>
            <a:r>
              <a:rPr lang="en-US" altLang="nl-NL" dirty="0">
                <a:solidFill>
                  <a:srgbClr val="000000"/>
                </a:solidFill>
                <a:sym typeface="Calibri" pitchFamily="34" charset="0"/>
              </a:rPr>
              <a:t>	Johan </a:t>
            </a:r>
            <a:r>
              <a:rPr lang="en-US" altLang="nl-NL" dirty="0" err="1">
                <a:solidFill>
                  <a:srgbClr val="000000"/>
                </a:solidFill>
                <a:sym typeface="Calibri" pitchFamily="34" charset="0"/>
              </a:rPr>
              <a:t>Tijssen</a:t>
            </a:r>
            <a:endParaRPr lang="en-US" altLang="nl-NL" dirty="0">
              <a:sym typeface="Calibri" pitchFamily="34" charset="0"/>
            </a:endParaRPr>
          </a:p>
          <a:p>
            <a:pPr eaLnBrk="1" hangingPunct="1">
              <a:spcBef>
                <a:spcPts val="900"/>
              </a:spcBef>
              <a:buClr>
                <a:srgbClr val="000000"/>
              </a:buClr>
              <a:buSzPct val="25000"/>
              <a:buFont typeface="Calibri" pitchFamily="34" charset="0"/>
              <a:buNone/>
            </a:pPr>
            <a:r>
              <a:rPr lang="en-US" altLang="nl-NL" b="1" dirty="0">
                <a:solidFill>
                  <a:srgbClr val="000000"/>
                </a:solidFill>
                <a:sym typeface="Calibri" pitchFamily="34" charset="0"/>
              </a:rPr>
              <a:t>	</a:t>
            </a:r>
            <a:r>
              <a:rPr lang="en-US" altLang="nl-NL" b="1" dirty="0" err="1">
                <a:solidFill>
                  <a:srgbClr val="000000"/>
                </a:solidFill>
                <a:sym typeface="Calibri" pitchFamily="34" charset="0"/>
              </a:rPr>
              <a:t>Schriftlezing</a:t>
            </a:r>
            <a:r>
              <a:rPr lang="en-US" altLang="nl-NL" b="1" dirty="0">
                <a:solidFill>
                  <a:srgbClr val="000000"/>
                </a:solidFill>
                <a:sym typeface="Calibri" pitchFamily="34" charset="0"/>
              </a:rPr>
              <a:t>:</a:t>
            </a:r>
          </a:p>
          <a:p>
            <a:pPr eaLnBrk="1" hangingPunct="1">
              <a:spcBef>
                <a:spcPts val="900"/>
              </a:spcBef>
              <a:buClr>
                <a:srgbClr val="000000"/>
              </a:buClr>
              <a:buSzPct val="25000"/>
              <a:buFont typeface="Calibri" pitchFamily="34" charset="0"/>
              <a:buNone/>
            </a:pPr>
            <a:r>
              <a:rPr lang="en-US" altLang="nl-NL" b="1" dirty="0">
                <a:solidFill>
                  <a:srgbClr val="000000"/>
                </a:solidFill>
                <a:sym typeface="Calibri" pitchFamily="34" charset="0"/>
              </a:rPr>
              <a:t>    </a:t>
            </a:r>
            <a:r>
              <a:rPr lang="en-US" altLang="nl-NL" dirty="0" err="1">
                <a:solidFill>
                  <a:srgbClr val="000000"/>
                </a:solidFill>
                <a:sym typeface="Calibri" pitchFamily="34" charset="0"/>
              </a:rPr>
              <a:t>Hebreeën</a:t>
            </a:r>
            <a:r>
              <a:rPr lang="en-US" altLang="nl-NL" dirty="0">
                <a:solidFill>
                  <a:srgbClr val="000000"/>
                </a:solidFill>
                <a:sym typeface="Calibri" pitchFamily="34" charset="0"/>
              </a:rPr>
              <a:t> 10:19-25</a:t>
            </a:r>
          </a:p>
          <a:p>
            <a:pPr eaLnBrk="1" hangingPunct="1">
              <a:spcBef>
                <a:spcPts val="900"/>
              </a:spcBef>
              <a:buClr>
                <a:srgbClr val="000000"/>
              </a:buClr>
              <a:buSzPct val="25000"/>
              <a:buFont typeface="Calibri" pitchFamily="34" charset="0"/>
              <a:buNone/>
            </a:pPr>
            <a:r>
              <a:rPr lang="en-US" altLang="nl-NL" dirty="0">
                <a:solidFill>
                  <a:srgbClr val="000000"/>
                </a:solidFill>
                <a:sym typeface="Calibri" pitchFamily="34" charset="0"/>
              </a:rPr>
              <a:t>	</a:t>
            </a:r>
          </a:p>
        </p:txBody>
      </p:sp>
      <p:pic>
        <p:nvPicPr>
          <p:cNvPr id="2052" name="Shape 80"/>
          <p:cNvPicPr preferRelativeResize="0">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049728" y="1"/>
            <a:ext cx="2094271" cy="52569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Afbeelding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049728" y="5256499"/>
            <a:ext cx="2094271" cy="16015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245619748"/>
      </p:ext>
    </p:extLst>
  </p:cSld>
  <p:clrMapOvr>
    <a:masterClrMapping/>
  </p:clrMapOvr>
  <p:transition spd="slow">
    <p:cut/>
  </p:transition>
</p:sld>
</file>

<file path=ppt/theme/theme1.xml><?xml version="1.0" encoding="utf-8"?>
<a:theme xmlns:a="http://schemas.openxmlformats.org/drawingml/2006/main" name="Kantoorthema">
  <a:themeElements>
    <a:clrScheme name="Kantoorthem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antoorth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925</TotalTime>
  <Words>1621</Words>
  <Application>Microsoft Office PowerPoint</Application>
  <PresentationFormat>Diavoorstelling (4:3)</PresentationFormat>
  <Paragraphs>116</Paragraphs>
  <Slides>85</Slides>
  <Notes>6</Notes>
  <HiddenSlides>0</HiddenSlides>
  <MMClips>0</MMClips>
  <ScaleCrop>false</ScaleCrop>
  <HeadingPairs>
    <vt:vector size="8" baseType="variant">
      <vt:variant>
        <vt:lpstr>Gebruikte lettertypen</vt:lpstr>
      </vt:variant>
      <vt:variant>
        <vt:i4>5</vt:i4>
      </vt:variant>
      <vt:variant>
        <vt:lpstr>Thema</vt:lpstr>
      </vt:variant>
      <vt:variant>
        <vt:i4>1</vt:i4>
      </vt:variant>
      <vt:variant>
        <vt:lpstr>Ingesloten OLE-bronprogramma's</vt:lpstr>
      </vt:variant>
      <vt:variant>
        <vt:i4>1</vt:i4>
      </vt:variant>
      <vt:variant>
        <vt:lpstr>Diatitels</vt:lpstr>
      </vt:variant>
      <vt:variant>
        <vt:i4>85</vt:i4>
      </vt:variant>
    </vt:vector>
  </HeadingPairs>
  <TitlesOfParts>
    <vt:vector size="92" baseType="lpstr">
      <vt:lpstr>ＭＳ Ｐゴシック</vt:lpstr>
      <vt:lpstr>Aptos</vt:lpstr>
      <vt:lpstr>Arial</vt:lpstr>
      <vt:lpstr>Calibri</vt:lpstr>
      <vt:lpstr>Calibri Light</vt:lpstr>
      <vt:lpstr>Kantoorthema</vt:lpstr>
      <vt:lpstr>Acrobat Document</vt:lpstr>
      <vt:lpstr>PowerPoint-presentatie</vt:lpstr>
      <vt:lpstr>Zangdienst “Zingen verbindt”</vt:lpstr>
      <vt:lpstr>PowerPoint-presentatie</vt:lpstr>
      <vt:lpstr>PowerPoint-presentatie</vt:lpstr>
      <vt:lpstr>PowerPoint-presentatie</vt:lpstr>
      <vt:lpstr>Gedenken in Vollenhove openbaar gedachtenismoment in de Mariakerk</vt:lpstr>
      <vt:lpstr>PowerPoint-presentatie</vt:lpstr>
      <vt:lpstr>PowerPoint-presentatie</vt:lpstr>
      <vt:lpstr>PowerPoint-presentatie</vt:lpstr>
      <vt:lpstr>“Heer’ U bent mijn leven, de grond waarop ik sta”</vt:lpstr>
      <vt:lpstr>PowerPoint-presentatie</vt:lpstr>
      <vt:lpstr>PowerPoint-presentatie</vt:lpstr>
      <vt:lpstr>PowerPoint-presentatie</vt:lpstr>
      <vt:lpstr>PowerPoint-presentatie</vt:lpstr>
      <vt:lpstr>Welkom, mededelingen</vt:lpstr>
      <vt:lpstr>Intochtslied NLB 213:1, 2 en 3  “Morgenglans der eeuwigheid”</vt:lpstr>
      <vt:lpstr>PowerPoint-presentatie</vt:lpstr>
      <vt:lpstr>PowerPoint-presentatie</vt:lpstr>
      <vt:lpstr>PowerPoint-presentatie</vt:lpstr>
      <vt:lpstr>PowerPoint-presentatie</vt:lpstr>
      <vt:lpstr>PowerPoint-presentatie</vt:lpstr>
      <vt:lpstr>PowerPoint-presentatie</vt:lpstr>
      <vt:lpstr>Stil gebed, votum, groet</vt:lpstr>
      <vt:lpstr>Inleidende woorden</vt:lpstr>
      <vt:lpstr>NLB 213: 4 en 5 “Breekt de jongste morgen aan”</vt:lpstr>
      <vt:lpstr>PowerPoint-presentatie</vt:lpstr>
      <vt:lpstr>PowerPoint-presentatie</vt:lpstr>
      <vt:lpstr>PowerPoint-presentatie</vt:lpstr>
      <vt:lpstr>PowerPoint-presentatie</vt:lpstr>
      <vt:lpstr>Drempelgebed</vt:lpstr>
      <vt:lpstr>Woorden voor onderweg</vt:lpstr>
      <vt:lpstr>Loflied OPW. 640 “Ik hef mijn ogen”</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Gebed bij opening van de Schrift</vt:lpstr>
      <vt:lpstr>Kinderen naar nevendienst</vt:lpstr>
      <vt:lpstr>Lezing Hebreeën 10:19-25</vt:lpstr>
      <vt:lpstr>PowerPoint-presentatie</vt:lpstr>
      <vt:lpstr>PowerPoint-presentatie</vt:lpstr>
      <vt:lpstr>NLB 42:1 en 7 “Evenals een moede hinde”</vt:lpstr>
      <vt:lpstr>NLB 42</vt:lpstr>
      <vt:lpstr>PowerPoint-presentatie</vt:lpstr>
      <vt:lpstr>PowerPoint-presentatie</vt:lpstr>
      <vt:lpstr>PowerPoint-presentatie</vt:lpstr>
      <vt:lpstr>Overdenking </vt:lpstr>
      <vt:lpstr>PowerPoint-presentatie</vt:lpstr>
      <vt:lpstr>NLB 971: “Zing een nieuw lied voor God de Here”</vt:lpstr>
      <vt:lpstr>NLB 971</vt:lpstr>
      <vt:lpstr>PowerPoint-presentatie</vt:lpstr>
      <vt:lpstr>PowerPoint-presentatie</vt:lpstr>
      <vt:lpstr>PowerPoint-presentatie</vt:lpstr>
      <vt:lpstr>PowerPoint-presentatie</vt:lpstr>
      <vt:lpstr>PowerPoint-presentatie</vt:lpstr>
      <vt:lpstr>Kinderlied KEE 27 “King of kings and Lord of lords” </vt:lpstr>
      <vt:lpstr>PowerPoint-presentatie</vt:lpstr>
      <vt:lpstr>PowerPoint-presentatie</vt:lpstr>
      <vt:lpstr>PowerPoint-presentatie</vt:lpstr>
      <vt:lpstr>PowerPoint-presentatie</vt:lpstr>
      <vt:lpstr>PowerPoint-presentatie</vt:lpstr>
      <vt:lpstr>PowerPoint-presentatie</vt:lpstr>
      <vt:lpstr>Gebeden, afgesloten met gezongen “Onze Vader” NLB 1006</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Slotlied NLB 418 “God, schenk ons de kracht”</vt:lpstr>
      <vt:lpstr>NLB 418</vt:lpstr>
      <vt:lpstr>PowerPoint-presentatie</vt:lpstr>
      <vt:lpstr>PowerPoint-presentatie</vt:lpstr>
      <vt:lpstr>PowerPoint-presentatie</vt:lpstr>
      <vt:lpstr>Zegen </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janna korthoef</dc:creator>
  <cp:lastModifiedBy>Mariakerk Vollenhove</cp:lastModifiedBy>
  <cp:revision>16</cp:revision>
  <dcterms:created xsi:type="dcterms:W3CDTF">2024-11-14T22:22:18Z</dcterms:created>
  <dcterms:modified xsi:type="dcterms:W3CDTF">2024-11-16T08:03:29Z</dcterms:modified>
</cp:coreProperties>
</file>