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sldIdLst>
    <p:sldId id="319" r:id="rId2"/>
    <p:sldId id="2393" r:id="rId3"/>
    <p:sldId id="2751" r:id="rId4"/>
    <p:sldId id="2752" r:id="rId5"/>
    <p:sldId id="2749" r:id="rId6"/>
    <p:sldId id="318" r:id="rId7"/>
    <p:sldId id="2753" r:id="rId8"/>
    <p:sldId id="1699" r:id="rId9"/>
    <p:sldId id="2755" r:id="rId10"/>
    <p:sldId id="317" r:id="rId11"/>
    <p:sldId id="2424" r:id="rId12"/>
    <p:sldId id="311" r:id="rId13"/>
    <p:sldId id="314" r:id="rId14"/>
    <p:sldId id="315" r:id="rId15"/>
    <p:sldId id="316" r:id="rId16"/>
    <p:sldId id="257" r:id="rId17"/>
    <p:sldId id="258" r:id="rId18"/>
    <p:sldId id="256" r:id="rId19"/>
    <p:sldId id="259" r:id="rId20"/>
    <p:sldId id="260" r:id="rId21"/>
    <p:sldId id="261" r:id="rId22"/>
    <p:sldId id="262" r:id="rId23"/>
    <p:sldId id="263" r:id="rId24"/>
    <p:sldId id="264" r:id="rId25"/>
    <p:sldId id="265" r:id="rId26"/>
    <p:sldId id="266" r:id="rId27"/>
    <p:sldId id="267" r:id="rId28"/>
    <p:sldId id="268" r:id="rId29"/>
    <p:sldId id="269" r:id="rId30"/>
    <p:sldId id="2415" r:id="rId31"/>
    <p:sldId id="2416" r:id="rId32"/>
    <p:sldId id="2417" r:id="rId33"/>
    <p:sldId id="2418" r:id="rId34"/>
    <p:sldId id="2419" r:id="rId35"/>
    <p:sldId id="2420" r:id="rId36"/>
    <p:sldId id="2421" r:id="rId37"/>
    <p:sldId id="2422" r:id="rId38"/>
    <p:sldId id="270" r:id="rId39"/>
    <p:sldId id="271" r:id="rId40"/>
    <p:sldId id="2413" r:id="rId41"/>
    <p:sldId id="2414" r:id="rId42"/>
    <p:sldId id="272" r:id="rId43"/>
    <p:sldId id="273" r:id="rId44"/>
    <p:sldId id="274" r:id="rId45"/>
    <p:sldId id="2395" r:id="rId46"/>
    <p:sldId id="2396" r:id="rId47"/>
    <p:sldId id="2397" r:id="rId48"/>
    <p:sldId id="2398" r:id="rId49"/>
    <p:sldId id="2399" r:id="rId50"/>
    <p:sldId id="2400" r:id="rId51"/>
    <p:sldId id="2401" r:id="rId52"/>
    <p:sldId id="2402" r:id="rId53"/>
    <p:sldId id="275" r:id="rId54"/>
    <p:sldId id="280" r:id="rId55"/>
    <p:sldId id="281" r:id="rId56"/>
    <p:sldId id="282" r:id="rId57"/>
    <p:sldId id="283" r:id="rId58"/>
    <p:sldId id="284" r:id="rId59"/>
    <p:sldId id="285" r:id="rId60"/>
    <p:sldId id="286" r:id="rId61"/>
    <p:sldId id="2423" r:id="rId62"/>
    <p:sldId id="2403" r:id="rId63"/>
    <p:sldId id="2404" r:id="rId64"/>
    <p:sldId id="287" r:id="rId65"/>
    <p:sldId id="288" r:id="rId66"/>
    <p:sldId id="289" r:id="rId67"/>
    <p:sldId id="290" r:id="rId68"/>
    <p:sldId id="291" r:id="rId69"/>
    <p:sldId id="292" r:id="rId70"/>
    <p:sldId id="293" r:id="rId71"/>
    <p:sldId id="294" r:id="rId72"/>
    <p:sldId id="295" r:id="rId73"/>
    <p:sldId id="296" r:id="rId74"/>
    <p:sldId id="2405" r:id="rId75"/>
    <p:sldId id="2406" r:id="rId76"/>
    <p:sldId id="297" r:id="rId77"/>
    <p:sldId id="298" r:id="rId78"/>
    <p:sldId id="299" r:id="rId79"/>
    <p:sldId id="300" r:id="rId80"/>
    <p:sldId id="301" r:id="rId81"/>
    <p:sldId id="302" r:id="rId82"/>
    <p:sldId id="303" r:id="rId83"/>
    <p:sldId id="304" r:id="rId84"/>
    <p:sldId id="305" r:id="rId85"/>
    <p:sldId id="2394" r:id="rId86"/>
    <p:sldId id="2237" r:id="rId87"/>
    <p:sldId id="307" r:id="rId88"/>
    <p:sldId id="308" r:id="rId89"/>
    <p:sldId id="309" r:id="rId90"/>
    <p:sldId id="310" r:id="rId91"/>
    <p:sldId id="2750"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06" autoAdjust="0"/>
    <p:restoredTop sz="94660"/>
  </p:normalViewPr>
  <p:slideViewPr>
    <p:cSldViewPr snapToGrid="0">
      <p:cViewPr varScale="1">
        <p:scale>
          <a:sx n="81" d="100"/>
          <a:sy n="81" d="100"/>
        </p:scale>
        <p:origin x="81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8B43F-683D-4308-8E3E-D12781643AD3}" type="datetimeFigureOut">
              <a:rPr lang="nl-NL" smtClean="0"/>
              <a:t>12-10-2024</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0D79F-B7D0-4908-90CE-96656E091615}" type="slidenum">
              <a:rPr lang="nl-NL" smtClean="0"/>
              <a:t>‹nr.›</a:t>
            </a:fld>
            <a:endParaRPr lang="nl-NL"/>
          </a:p>
        </p:txBody>
      </p:sp>
    </p:spTree>
    <p:extLst>
      <p:ext uri="{BB962C8B-B14F-4D97-AF65-F5344CB8AC3E}">
        <p14:creationId xmlns:p14="http://schemas.microsoft.com/office/powerpoint/2010/main" val="63390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Shape 82"/>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1" name="Shape 83"/>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solidFill>
            <a:srgbClr val="FFFFFF"/>
          </a:solidFill>
          <a:ln w="9525">
            <a:noFill/>
          </a:ln>
          <a:extLst>
            <a:ext uri="{91240B29-F687-4f45-9708-019B960494DF}">
              <a14:hiddenLine xmlns:a14="http://schemas.microsoft.com/office/drawing/2010/main" xmlns="" w="9525">
                <a:solidFill>
                  <a:srgbClr val="000000"/>
                </a:solidFill>
                <a:round/>
                <a:headEnd/>
                <a:tailEnd/>
              </a14:hiddenLine>
            </a:ext>
          </a:extLst>
        </p:spPr>
      </p:sp>
      <p:sp>
        <p:nvSpPr>
          <p:cNvPr id="99332" name="Shape 84"/>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endParaRPr lang="nl-NL" altLang="nl-NL" sz="1800">
              <a:solidFill>
                <a:srgbClr val="000000"/>
              </a:solidFill>
              <a:sym typeface="Arial" pitchFamily="34" charset="0"/>
            </a:endParaRPr>
          </a:p>
        </p:txBody>
      </p:sp>
      <p:sp>
        <p:nvSpPr>
          <p:cNvPr id="99333" name="Shape 85"/>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4" name="Shape 86"/>
          <p:cNvSpPr>
            <a:spLocks noGrp="1"/>
          </p:cNvSpPr>
          <p:nvPr>
            <p:ph type="body" idx="1"/>
          </p:nvPr>
        </p:nvSpPr>
        <p:spPr bwMode="auto">
          <a:xfrm>
            <a:off x="685800" y="4343400"/>
            <a:ext cx="5484813" cy="4113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nl-NL" altLang="nl-NL"/>
          </a:p>
        </p:txBody>
      </p:sp>
    </p:spTree>
    <p:extLst>
      <p:ext uri="{BB962C8B-B14F-4D97-AF65-F5344CB8AC3E}">
        <p14:creationId xmlns:p14="http://schemas.microsoft.com/office/powerpoint/2010/main" val="2881319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ea typeface="ＭＳ Ｐゴシック" panose="020B0600070205080204" pitchFamily="34" charset="-128"/>
            </a:endParaRPr>
          </a:p>
        </p:txBody>
      </p:sp>
      <p:sp>
        <p:nvSpPr>
          <p:cNvPr id="13316"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5B0338FA-8414-49CA-9B49-0D67403ECBB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362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Shape 82"/>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1" name="Shape 83"/>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solidFill>
            <a:srgbClr val="FFFFFF"/>
          </a:solidFill>
          <a:ln w="9525">
            <a:noFill/>
          </a:ln>
          <a:extLst>
            <a:ext uri="{91240B29-F687-4f45-9708-019B960494DF}">
              <a14:hiddenLine xmlns:a14="http://schemas.microsoft.com/office/drawing/2010/main" xmlns="" w="9525">
                <a:solidFill>
                  <a:srgbClr val="000000"/>
                </a:solidFill>
                <a:round/>
                <a:headEnd/>
                <a:tailEnd/>
              </a14:hiddenLine>
            </a:ext>
          </a:extLst>
        </p:spPr>
      </p:sp>
      <p:sp>
        <p:nvSpPr>
          <p:cNvPr id="99332" name="Shape 84"/>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endParaRPr lang="nl-NL" altLang="nl-NL" sz="1800">
              <a:solidFill>
                <a:srgbClr val="000000"/>
              </a:solidFill>
              <a:sym typeface="Arial" pitchFamily="34" charset="0"/>
            </a:endParaRPr>
          </a:p>
        </p:txBody>
      </p:sp>
      <p:sp>
        <p:nvSpPr>
          <p:cNvPr id="99333" name="Shape 85"/>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4" name="Shape 86"/>
          <p:cNvSpPr>
            <a:spLocks noGrp="1"/>
          </p:cNvSpPr>
          <p:nvPr>
            <p:ph type="body" idx="1"/>
          </p:nvPr>
        </p:nvSpPr>
        <p:spPr bwMode="auto">
          <a:xfrm>
            <a:off x="685800" y="4343400"/>
            <a:ext cx="5484813" cy="4113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nl-NL" altLang="nl-NL"/>
          </a:p>
        </p:txBody>
      </p:sp>
    </p:spTree>
    <p:extLst>
      <p:ext uri="{BB962C8B-B14F-4D97-AF65-F5344CB8AC3E}">
        <p14:creationId xmlns:p14="http://schemas.microsoft.com/office/powerpoint/2010/main" val="672359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jdelijke aanduiding voor dia-afbeelding 1">
            <a:extLst>
              <a:ext uri="{FF2B5EF4-FFF2-40B4-BE49-F238E27FC236}">
                <a16:creationId xmlns:a16="http://schemas.microsoft.com/office/drawing/2014/main" id="{09A0EDA2-621A-43C8-B905-5D741A5F13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Tijdelijke aanduiding voor notities 2">
            <a:extLst>
              <a:ext uri="{FF2B5EF4-FFF2-40B4-BE49-F238E27FC236}">
                <a16:creationId xmlns:a16="http://schemas.microsoft.com/office/drawing/2014/main" id="{7E211106-C6D7-41CE-9346-387C5F7FF2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100" name="Tijdelijke aanduiding voor dianummer 3">
            <a:extLst>
              <a:ext uri="{FF2B5EF4-FFF2-40B4-BE49-F238E27FC236}">
                <a16:creationId xmlns:a16="http://schemas.microsoft.com/office/drawing/2014/main" id="{5A335FF8-3E07-41BE-8848-23BB90D82E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5F2C47-1F53-4D8A-8A2F-CB75BF1984A6}" type="slidenum">
              <a:rPr lang="nl-NL" altLang="nl-NL">
                <a:latin typeface="Times New Roman" panose="02020603050405020304" pitchFamily="18" charset="0"/>
              </a:rPr>
              <a:pPr>
                <a:spcBef>
                  <a:spcPct val="0"/>
                </a:spcBef>
              </a:pPr>
              <a:t>12</a:t>
            </a:fld>
            <a:endParaRPr lang="nl-NL" altLang="nl-NL">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dia-afbeelding 1">
            <a:extLst>
              <a:ext uri="{FF2B5EF4-FFF2-40B4-BE49-F238E27FC236}">
                <a16:creationId xmlns:a16="http://schemas.microsoft.com/office/drawing/2014/main" id="{BA944506-8584-4850-8DD1-62C7506777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Tijdelijke aanduiding voor notities 2">
            <a:extLst>
              <a:ext uri="{FF2B5EF4-FFF2-40B4-BE49-F238E27FC236}">
                <a16:creationId xmlns:a16="http://schemas.microsoft.com/office/drawing/2014/main" id="{535A192E-ABBF-4281-A0AD-BD4827DC9B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0244" name="Tijdelijke aanduiding voor dianummer 3">
            <a:extLst>
              <a:ext uri="{FF2B5EF4-FFF2-40B4-BE49-F238E27FC236}">
                <a16:creationId xmlns:a16="http://schemas.microsoft.com/office/drawing/2014/main" id="{8E4A1A9A-8336-446F-B0D4-1CD0646834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366E69-C600-446E-AD5E-A2DB8C9D3B70}" type="slidenum">
              <a:rPr lang="nl-NL" altLang="nl-NL">
                <a:latin typeface="Times New Roman" panose="02020603050405020304" pitchFamily="18" charset="0"/>
              </a:rPr>
              <a:pPr>
                <a:spcBef>
                  <a:spcPct val="0"/>
                </a:spcBef>
              </a:pPr>
              <a:t>13</a:t>
            </a:fld>
            <a:endParaRPr lang="nl-NL" altLang="nl-NL">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jdelijke aanduiding voor dia-afbeelding 1">
            <a:extLst>
              <a:ext uri="{FF2B5EF4-FFF2-40B4-BE49-F238E27FC236}">
                <a16:creationId xmlns:a16="http://schemas.microsoft.com/office/drawing/2014/main" id="{8412A120-67F6-44C1-B2B1-29E4820297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Tijdelijke aanduiding voor notities 2">
            <a:extLst>
              <a:ext uri="{FF2B5EF4-FFF2-40B4-BE49-F238E27FC236}">
                <a16:creationId xmlns:a16="http://schemas.microsoft.com/office/drawing/2014/main" id="{03BD00C3-E3E9-44A7-B9DC-7C6DDC0C2C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2292" name="Tijdelijke aanduiding voor dianummer 3">
            <a:extLst>
              <a:ext uri="{FF2B5EF4-FFF2-40B4-BE49-F238E27FC236}">
                <a16:creationId xmlns:a16="http://schemas.microsoft.com/office/drawing/2014/main" id="{0EF8D1BD-1180-4C16-BA0A-90658C5E72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0EF40F-439A-4B5F-A5E8-272C7D7A89AC}" type="slidenum">
              <a:rPr lang="nl-NL" altLang="nl-NL">
                <a:latin typeface="Times New Roman" panose="02020603050405020304" pitchFamily="18" charset="0"/>
              </a:rPr>
              <a:pPr>
                <a:spcBef>
                  <a:spcPct val="0"/>
                </a:spcBef>
              </a:pPr>
              <a:t>14</a:t>
            </a:fld>
            <a:endParaRPr lang="nl-NL" altLang="nl-N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jdelijke aanduiding voor dia-afbeelding 1">
            <a:extLst>
              <a:ext uri="{FF2B5EF4-FFF2-40B4-BE49-F238E27FC236}">
                <a16:creationId xmlns:a16="http://schemas.microsoft.com/office/drawing/2014/main" id="{DCD3B98F-EA6D-4E28-9938-7354B34B2B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Tijdelijke aanduiding voor notities 2">
            <a:extLst>
              <a:ext uri="{FF2B5EF4-FFF2-40B4-BE49-F238E27FC236}">
                <a16:creationId xmlns:a16="http://schemas.microsoft.com/office/drawing/2014/main" id="{F6DDEB48-00E4-42F7-89DE-580B6BCD83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4340" name="Tijdelijke aanduiding voor dianummer 3">
            <a:extLst>
              <a:ext uri="{FF2B5EF4-FFF2-40B4-BE49-F238E27FC236}">
                <a16:creationId xmlns:a16="http://schemas.microsoft.com/office/drawing/2014/main" id="{ECA37D07-0673-4E73-89D3-DFA779CEE3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C15A0D-D3CD-4576-9465-ED0EC71DB9AC}" type="slidenum">
              <a:rPr lang="nl-NL" altLang="nl-NL">
                <a:latin typeface="Times New Roman" panose="02020603050405020304" pitchFamily="18" charset="0"/>
              </a:rPr>
              <a:pPr>
                <a:spcBef>
                  <a:spcPct val="0"/>
                </a:spcBef>
              </a:pPr>
              <a:t>15</a:t>
            </a:fld>
            <a:endParaRPr lang="nl-NL" altLang="nl-NL">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altLang="nl-NL">
              <a:ea typeface="ＭＳ Ｐゴシック" panose="020B0600070205080204" pitchFamily="34" charset="-128"/>
            </a:endParaRPr>
          </a:p>
        </p:txBody>
      </p:sp>
      <p:sp>
        <p:nvSpPr>
          <p:cNvPr id="13316" name="Tijdelijke aanduiding voor dia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5B0338FA-8414-49CA-9B49-0D67403ECBB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85</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1428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FA31E6C6-F78F-49E4-BEA4-BE8BB9F37C07}" type="datetimeFigureOut">
              <a:rPr lang="nl-NL" smtClean="0"/>
              <a:t>12-10-2024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B0B874-7F6B-4BAF-A946-E99706FA1A1E}" type="slidenum">
              <a:rPr lang="nl-NL" smtClean="0"/>
              <a:t>‹nr.›</a:t>
            </a:fld>
            <a:endParaRPr lang="nl-NL"/>
          </a:p>
        </p:txBody>
      </p:sp>
    </p:spTree>
    <p:extLst>
      <p:ext uri="{BB962C8B-B14F-4D97-AF65-F5344CB8AC3E}">
        <p14:creationId xmlns:p14="http://schemas.microsoft.com/office/powerpoint/2010/main" val="1507881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A31E6C6-F78F-49E4-BEA4-BE8BB9F37C07}" type="datetimeFigureOut">
              <a:rPr lang="nl-NL" smtClean="0"/>
              <a:t>12-10-2024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B0B874-7F6B-4BAF-A946-E99706FA1A1E}" type="slidenum">
              <a:rPr lang="nl-NL" smtClean="0"/>
              <a:t>‹nr.›</a:t>
            </a:fld>
            <a:endParaRPr lang="nl-NL"/>
          </a:p>
        </p:txBody>
      </p:sp>
    </p:spTree>
    <p:extLst>
      <p:ext uri="{BB962C8B-B14F-4D97-AF65-F5344CB8AC3E}">
        <p14:creationId xmlns:p14="http://schemas.microsoft.com/office/powerpoint/2010/main" val="216432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A31E6C6-F78F-49E4-BEA4-BE8BB9F37C07}" type="datetimeFigureOut">
              <a:rPr lang="nl-NL" smtClean="0"/>
              <a:t>12-10-2024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B0B874-7F6B-4BAF-A946-E99706FA1A1E}" type="slidenum">
              <a:rPr lang="nl-NL" smtClean="0"/>
              <a:t>‹nr.›</a:t>
            </a:fld>
            <a:endParaRPr lang="nl-NL"/>
          </a:p>
        </p:txBody>
      </p:sp>
    </p:spTree>
    <p:extLst>
      <p:ext uri="{BB962C8B-B14F-4D97-AF65-F5344CB8AC3E}">
        <p14:creationId xmlns:p14="http://schemas.microsoft.com/office/powerpoint/2010/main" val="2168456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48B3D0-8028-4093-BFCB-F935C4FD7C56}"/>
              </a:ext>
            </a:extLst>
          </p:cNvPr>
          <p:cNvSpPr>
            <a:spLocks noGrp="1"/>
          </p:cNvSpPr>
          <p:nvPr>
            <p:ph type="title"/>
          </p:nvPr>
        </p:nvSpPr>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CA7CA8D-FABC-4EA3-851C-6E91CE55309E}"/>
              </a:ext>
            </a:extLst>
          </p:cNvPr>
          <p:cNvSpPr>
            <a:spLocks noGrp="1"/>
          </p:cNvSpPr>
          <p:nvPr>
            <p:ph type="body"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9AFC39D-7289-4416-872B-F7EAC3B94E09}"/>
              </a:ext>
            </a:extLst>
          </p:cNvPr>
          <p:cNvSpPr>
            <a:spLocks noGrp="1"/>
          </p:cNvSpPr>
          <p:nvPr>
            <p:ph type="dt" sz="half" idx="10"/>
          </p:nvPr>
        </p:nvSpPr>
        <p:spPr/>
        <p:txBody>
          <a:bodyPr/>
          <a:lstStyle/>
          <a:p>
            <a:fld id="{BE0EFFB2-3961-4BDA-8898-DCA4D31B45A6}" type="datetimeFigureOut">
              <a:rPr lang="nl-NL" smtClean="0"/>
              <a:t>12-10-2024</a:t>
            </a:fld>
            <a:endParaRPr lang="nl-NL"/>
          </a:p>
        </p:txBody>
      </p:sp>
      <p:sp>
        <p:nvSpPr>
          <p:cNvPr id="5" name="Tijdelijke aanduiding voor voettekst 4">
            <a:extLst>
              <a:ext uri="{FF2B5EF4-FFF2-40B4-BE49-F238E27FC236}">
                <a16:creationId xmlns:a16="http://schemas.microsoft.com/office/drawing/2014/main" id="{6F08DA97-AF83-415E-9161-FEB9861402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13B9412-D864-42B6-B171-591808B329F4}"/>
              </a:ext>
            </a:extLst>
          </p:cNvPr>
          <p:cNvSpPr>
            <a:spLocks noGrp="1"/>
          </p:cNvSpPr>
          <p:nvPr>
            <p:ph type="sldNum" sz="quarter" idx="12"/>
          </p:nvPr>
        </p:nvSpPr>
        <p:spPr/>
        <p:txBody>
          <a:bodyPr/>
          <a:lstStyle/>
          <a:p>
            <a:fld id="{BC7E3F6B-80C2-4F1C-8CBF-34D0F9677979}" type="slidenum">
              <a:rPr lang="nl-NL" smtClean="0"/>
              <a:t>‹nr.›</a:t>
            </a:fld>
            <a:endParaRPr lang="nl-NL"/>
          </a:p>
        </p:txBody>
      </p:sp>
    </p:spTree>
    <p:extLst>
      <p:ext uri="{BB962C8B-B14F-4D97-AF65-F5344CB8AC3E}">
        <p14:creationId xmlns:p14="http://schemas.microsoft.com/office/powerpoint/2010/main" val="1208265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A31E6C6-F78F-49E4-BEA4-BE8BB9F37C07}" type="datetimeFigureOut">
              <a:rPr lang="nl-NL" smtClean="0"/>
              <a:t>12-10-2024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B0B874-7F6B-4BAF-A946-E99706FA1A1E}" type="slidenum">
              <a:rPr lang="nl-NL" smtClean="0"/>
              <a:t>‹nr.›</a:t>
            </a:fld>
            <a:endParaRPr lang="nl-NL"/>
          </a:p>
        </p:txBody>
      </p:sp>
    </p:spTree>
    <p:extLst>
      <p:ext uri="{BB962C8B-B14F-4D97-AF65-F5344CB8AC3E}">
        <p14:creationId xmlns:p14="http://schemas.microsoft.com/office/powerpoint/2010/main" val="3797191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A31E6C6-F78F-49E4-BEA4-BE8BB9F37C07}" type="datetimeFigureOut">
              <a:rPr lang="nl-NL" smtClean="0"/>
              <a:t>12-10-2024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B0B874-7F6B-4BAF-A946-E99706FA1A1E}" type="slidenum">
              <a:rPr lang="nl-NL" smtClean="0"/>
              <a:t>‹nr.›</a:t>
            </a:fld>
            <a:endParaRPr lang="nl-NL"/>
          </a:p>
        </p:txBody>
      </p:sp>
    </p:spTree>
    <p:extLst>
      <p:ext uri="{BB962C8B-B14F-4D97-AF65-F5344CB8AC3E}">
        <p14:creationId xmlns:p14="http://schemas.microsoft.com/office/powerpoint/2010/main" val="1847450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FA31E6C6-F78F-49E4-BEA4-BE8BB9F37C07}" type="datetimeFigureOut">
              <a:rPr lang="nl-NL" smtClean="0"/>
              <a:t>12-10-2024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FB0B874-7F6B-4BAF-A946-E99706FA1A1E}" type="slidenum">
              <a:rPr lang="nl-NL" smtClean="0"/>
              <a:t>‹nr.›</a:t>
            </a:fld>
            <a:endParaRPr lang="nl-NL"/>
          </a:p>
        </p:txBody>
      </p:sp>
    </p:spTree>
    <p:extLst>
      <p:ext uri="{BB962C8B-B14F-4D97-AF65-F5344CB8AC3E}">
        <p14:creationId xmlns:p14="http://schemas.microsoft.com/office/powerpoint/2010/main" val="860571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A31E6C6-F78F-49E4-BEA4-BE8BB9F37C07}" type="datetimeFigureOut">
              <a:rPr lang="nl-NL" smtClean="0"/>
              <a:t>12-10-2024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5FB0B874-7F6B-4BAF-A946-E99706FA1A1E}" type="slidenum">
              <a:rPr lang="nl-NL" smtClean="0"/>
              <a:t>‹nr.›</a:t>
            </a:fld>
            <a:endParaRPr lang="nl-NL"/>
          </a:p>
        </p:txBody>
      </p:sp>
    </p:spTree>
    <p:extLst>
      <p:ext uri="{BB962C8B-B14F-4D97-AF65-F5344CB8AC3E}">
        <p14:creationId xmlns:p14="http://schemas.microsoft.com/office/powerpoint/2010/main" val="1396649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FA31E6C6-F78F-49E4-BEA4-BE8BB9F37C07}" type="datetimeFigureOut">
              <a:rPr lang="nl-NL" smtClean="0"/>
              <a:t>12-10-2024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5FB0B874-7F6B-4BAF-A946-E99706FA1A1E}" type="slidenum">
              <a:rPr lang="nl-NL" smtClean="0"/>
              <a:t>‹nr.›</a:t>
            </a:fld>
            <a:endParaRPr lang="nl-NL"/>
          </a:p>
        </p:txBody>
      </p:sp>
    </p:spTree>
    <p:extLst>
      <p:ext uri="{BB962C8B-B14F-4D97-AF65-F5344CB8AC3E}">
        <p14:creationId xmlns:p14="http://schemas.microsoft.com/office/powerpoint/2010/main" val="373922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1E6C6-F78F-49E4-BEA4-BE8BB9F37C07}" type="datetimeFigureOut">
              <a:rPr lang="nl-NL" smtClean="0"/>
              <a:t>12-10-2024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FB0B874-7F6B-4BAF-A946-E99706FA1A1E}" type="slidenum">
              <a:rPr lang="nl-NL" smtClean="0"/>
              <a:t>‹nr.›</a:t>
            </a:fld>
            <a:endParaRPr lang="nl-NL"/>
          </a:p>
        </p:txBody>
      </p:sp>
    </p:spTree>
    <p:extLst>
      <p:ext uri="{BB962C8B-B14F-4D97-AF65-F5344CB8AC3E}">
        <p14:creationId xmlns:p14="http://schemas.microsoft.com/office/powerpoint/2010/main" val="1219313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A31E6C6-F78F-49E4-BEA4-BE8BB9F37C07}" type="datetimeFigureOut">
              <a:rPr lang="nl-NL" smtClean="0"/>
              <a:t>12-10-2024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FB0B874-7F6B-4BAF-A946-E99706FA1A1E}" type="slidenum">
              <a:rPr lang="nl-NL" smtClean="0"/>
              <a:t>‹nr.›</a:t>
            </a:fld>
            <a:endParaRPr lang="nl-NL"/>
          </a:p>
        </p:txBody>
      </p:sp>
    </p:spTree>
    <p:extLst>
      <p:ext uri="{BB962C8B-B14F-4D97-AF65-F5344CB8AC3E}">
        <p14:creationId xmlns:p14="http://schemas.microsoft.com/office/powerpoint/2010/main" val="2632148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A31E6C6-F78F-49E4-BEA4-BE8BB9F37C07}" type="datetimeFigureOut">
              <a:rPr lang="nl-NL" smtClean="0"/>
              <a:t>12-10-2024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FB0B874-7F6B-4BAF-A946-E99706FA1A1E}" type="slidenum">
              <a:rPr lang="nl-NL" smtClean="0"/>
              <a:t>‹nr.›</a:t>
            </a:fld>
            <a:endParaRPr lang="nl-NL"/>
          </a:p>
        </p:txBody>
      </p:sp>
    </p:spTree>
    <p:extLst>
      <p:ext uri="{BB962C8B-B14F-4D97-AF65-F5344CB8AC3E}">
        <p14:creationId xmlns:p14="http://schemas.microsoft.com/office/powerpoint/2010/main" val="332294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1E6C6-F78F-49E4-BEA4-BE8BB9F37C07}" type="datetimeFigureOut">
              <a:rPr lang="nl-NL" smtClean="0"/>
              <a:t>12-10-2024</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0B874-7F6B-4BAF-A946-E99706FA1A1E}" type="slidenum">
              <a:rPr lang="nl-NL" smtClean="0"/>
              <a:t>‹nr.›</a:t>
            </a:fld>
            <a:endParaRPr lang="nl-NL"/>
          </a:p>
        </p:txBody>
      </p:sp>
    </p:spTree>
    <p:extLst>
      <p:ext uri="{BB962C8B-B14F-4D97-AF65-F5344CB8AC3E}">
        <p14:creationId xmlns:p14="http://schemas.microsoft.com/office/powerpoint/2010/main" val="2802115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nickmonshouwerhu.blogspot.com/2015/11/muziekles-een-lied-aanleren.html"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pxhere.com/nl/photo/706641" TargetMode="External"/><Relationship Id="rId2" Type="http://schemas.openxmlformats.org/officeDocument/2006/relationships/image" Target="../media/image5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hape 78"/>
          <p:cNvSpPr txBox="1">
            <a:spLocks noChangeArrowheads="1"/>
          </p:cNvSpPr>
          <p:nvPr/>
        </p:nvSpPr>
        <p:spPr bwMode="auto">
          <a:xfrm>
            <a:off x="0" y="0"/>
            <a:ext cx="8229600"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b="1" dirty="0">
                <a:solidFill>
                  <a:srgbClr val="000000"/>
                </a:solidFill>
                <a:sym typeface="Calibri" pitchFamily="34" charset="0"/>
              </a:rPr>
              <a:t>Welkom</a:t>
            </a:r>
          </a:p>
        </p:txBody>
      </p:sp>
      <p:sp>
        <p:nvSpPr>
          <p:cNvPr id="2051" name="Shape 79"/>
          <p:cNvSpPr txBox="1">
            <a:spLocks noChangeArrowheads="1"/>
          </p:cNvSpPr>
          <p:nvPr/>
        </p:nvSpPr>
        <p:spPr bwMode="auto">
          <a:xfrm>
            <a:off x="0" y="806450"/>
            <a:ext cx="6934200" cy="594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342900" indent="-34290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b="1" dirty="0" err="1">
                <a:solidFill>
                  <a:srgbClr val="000000"/>
                </a:solidFill>
                <a:sym typeface="Calibri" pitchFamily="34" charset="0"/>
              </a:rPr>
              <a:t>Voorganger</a:t>
            </a:r>
            <a:r>
              <a:rPr lang="en-US" altLang="nl-NL" b="1" dirty="0">
                <a:solidFill>
                  <a:srgbClr val="000000"/>
                </a:solidFill>
                <a:sym typeface="Calibri" pitchFamily="34" charset="0"/>
              </a:rPr>
              <a:t>:</a:t>
            </a:r>
            <a:r>
              <a:rPr lang="en-US" altLang="nl-NL" i="1" dirty="0">
                <a:solidFill>
                  <a:srgbClr val="000000"/>
                </a:solidFill>
                <a:sym typeface="Calibri" pitchFamily="34" charset="0"/>
              </a:rPr>
              <a:t> </a:t>
            </a: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dirty="0">
                <a:solidFill>
                  <a:srgbClr val="000000"/>
                </a:solidFill>
                <a:sym typeface="Calibri" pitchFamily="34" charset="0"/>
              </a:rPr>
              <a:t>Ds. </a:t>
            </a:r>
            <a:r>
              <a:rPr lang="en-US" altLang="nl-NL" dirty="0" err="1">
                <a:solidFill>
                  <a:srgbClr val="000000"/>
                </a:solidFill>
                <a:sym typeface="Calibri" pitchFamily="34" charset="0"/>
              </a:rPr>
              <a:t>Douwe</a:t>
            </a:r>
            <a:r>
              <a:rPr lang="en-US" altLang="nl-NL" dirty="0">
                <a:solidFill>
                  <a:srgbClr val="000000"/>
                </a:solidFill>
                <a:sym typeface="Calibri" pitchFamily="34" charset="0"/>
              </a:rPr>
              <a:t> </a:t>
            </a:r>
            <a:r>
              <a:rPr lang="en-US" altLang="nl-NL" dirty="0" err="1">
                <a:solidFill>
                  <a:srgbClr val="000000"/>
                </a:solidFill>
                <a:sym typeface="Calibri" pitchFamily="34" charset="0"/>
              </a:rPr>
              <a:t>Wijmenga</a:t>
            </a:r>
            <a:endParaRPr lang="en-US" altLang="nl-NL" dirty="0">
              <a:solidFill>
                <a:srgbClr val="000000"/>
              </a:solidFill>
              <a:sym typeface="Calibri" pitchFamily="34" charset="0"/>
            </a:endParaRP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Ouderling</a:t>
            </a:r>
            <a:r>
              <a:rPr lang="en-US" altLang="nl-NL" b="1" dirty="0">
                <a:solidFill>
                  <a:srgbClr val="000000"/>
                </a:solidFill>
                <a:sym typeface="Calibri" pitchFamily="34" charset="0"/>
              </a:rPr>
              <a:t> van </a:t>
            </a:r>
            <a:r>
              <a:rPr lang="en-US" altLang="nl-NL" b="1" dirty="0" err="1">
                <a:solidFill>
                  <a:srgbClr val="000000"/>
                </a:solidFill>
                <a:sym typeface="Calibri" pitchFamily="34" charset="0"/>
              </a:rPr>
              <a:t>dienst</a:t>
            </a:r>
            <a:r>
              <a:rPr lang="en-US" altLang="nl-NL" b="1" dirty="0">
                <a:solidFill>
                  <a:srgbClr val="000000"/>
                </a:solidFill>
                <a:sym typeface="Calibri" pitchFamily="34" charset="0"/>
              </a:rPr>
              <a:t>:</a:t>
            </a: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dirty="0" err="1">
                <a:solidFill>
                  <a:srgbClr val="000000"/>
                </a:solidFill>
                <a:sym typeface="Calibri" pitchFamily="34" charset="0"/>
              </a:rPr>
              <a:t>Wouter</a:t>
            </a:r>
            <a:r>
              <a:rPr lang="en-US" altLang="nl-NL" dirty="0">
                <a:solidFill>
                  <a:srgbClr val="000000"/>
                </a:solidFill>
                <a:sym typeface="Calibri" pitchFamily="34" charset="0"/>
              </a:rPr>
              <a:t> </a:t>
            </a:r>
            <a:r>
              <a:rPr lang="en-US" altLang="nl-NL" dirty="0" err="1">
                <a:solidFill>
                  <a:srgbClr val="000000"/>
                </a:solidFill>
                <a:sym typeface="Calibri" pitchFamily="34" charset="0"/>
              </a:rPr>
              <a:t>Verkerk</a:t>
            </a:r>
            <a:endParaRPr lang="en-US" altLang="nl-NL" dirty="0">
              <a:solidFill>
                <a:srgbClr val="000000"/>
              </a:solidFill>
              <a:sym typeface="Calibri" pitchFamily="34" charset="0"/>
            </a:endParaRP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Organist: </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Erik Hofstede</a:t>
            </a:r>
            <a:endParaRPr lang="en-US" altLang="nl-NL" dirty="0">
              <a:sym typeface="Calibri" pitchFamily="34" charset="0"/>
            </a:endParaRP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Schriftlezing</a:t>
            </a:r>
            <a:r>
              <a:rPr lang="en-US" altLang="nl-NL" b="1" dirty="0">
                <a:solidFill>
                  <a:srgbClr val="000000"/>
                </a:solidFill>
                <a:sym typeface="Calibri" pitchFamily="34" charset="0"/>
              </a:rPr>
              <a:t>:</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Marcus 10: 17 - 31</a:t>
            </a:r>
          </a:p>
        </p:txBody>
      </p:sp>
      <p:pic>
        <p:nvPicPr>
          <p:cNvPr id="2052" name="Shape 80"/>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9728" y="1"/>
            <a:ext cx="2094271" cy="525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9728" y="5256499"/>
            <a:ext cx="2094271" cy="160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6951920"/>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hape 78"/>
          <p:cNvSpPr txBox="1">
            <a:spLocks noChangeArrowheads="1"/>
          </p:cNvSpPr>
          <p:nvPr/>
        </p:nvSpPr>
        <p:spPr bwMode="auto">
          <a:xfrm>
            <a:off x="0" y="0"/>
            <a:ext cx="8229600"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b="1" dirty="0">
                <a:solidFill>
                  <a:srgbClr val="000000"/>
                </a:solidFill>
                <a:sym typeface="Calibri" pitchFamily="34" charset="0"/>
              </a:rPr>
              <a:t>Welkom</a:t>
            </a:r>
          </a:p>
        </p:txBody>
      </p:sp>
      <p:sp>
        <p:nvSpPr>
          <p:cNvPr id="2051" name="Shape 79"/>
          <p:cNvSpPr txBox="1">
            <a:spLocks noChangeArrowheads="1"/>
          </p:cNvSpPr>
          <p:nvPr/>
        </p:nvSpPr>
        <p:spPr bwMode="auto">
          <a:xfrm>
            <a:off x="0" y="806450"/>
            <a:ext cx="6934200" cy="594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342900" indent="-34290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b="1" dirty="0" err="1">
                <a:solidFill>
                  <a:srgbClr val="000000"/>
                </a:solidFill>
                <a:sym typeface="Calibri" pitchFamily="34" charset="0"/>
              </a:rPr>
              <a:t>Voorganger</a:t>
            </a:r>
            <a:r>
              <a:rPr lang="en-US" altLang="nl-NL" b="1" dirty="0">
                <a:solidFill>
                  <a:srgbClr val="000000"/>
                </a:solidFill>
                <a:sym typeface="Calibri" pitchFamily="34" charset="0"/>
              </a:rPr>
              <a:t>:</a:t>
            </a:r>
            <a:r>
              <a:rPr lang="en-US" altLang="nl-NL" i="1" dirty="0">
                <a:solidFill>
                  <a:srgbClr val="000000"/>
                </a:solidFill>
                <a:sym typeface="Calibri" pitchFamily="34" charset="0"/>
              </a:rPr>
              <a:t> </a:t>
            </a: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dirty="0">
                <a:solidFill>
                  <a:srgbClr val="000000"/>
                </a:solidFill>
                <a:sym typeface="Calibri" pitchFamily="34" charset="0"/>
              </a:rPr>
              <a:t>Ds. </a:t>
            </a:r>
            <a:r>
              <a:rPr lang="en-US" altLang="nl-NL" dirty="0" err="1">
                <a:solidFill>
                  <a:srgbClr val="000000"/>
                </a:solidFill>
                <a:sym typeface="Calibri" pitchFamily="34" charset="0"/>
              </a:rPr>
              <a:t>Douwe</a:t>
            </a:r>
            <a:r>
              <a:rPr lang="en-US" altLang="nl-NL" dirty="0">
                <a:solidFill>
                  <a:srgbClr val="000000"/>
                </a:solidFill>
                <a:sym typeface="Calibri" pitchFamily="34" charset="0"/>
              </a:rPr>
              <a:t> </a:t>
            </a:r>
            <a:r>
              <a:rPr lang="en-US" altLang="nl-NL" dirty="0" err="1">
                <a:solidFill>
                  <a:srgbClr val="000000"/>
                </a:solidFill>
                <a:sym typeface="Calibri" pitchFamily="34" charset="0"/>
              </a:rPr>
              <a:t>Wijmenga</a:t>
            </a:r>
            <a:endParaRPr lang="en-US" altLang="nl-NL" dirty="0">
              <a:solidFill>
                <a:srgbClr val="000000"/>
              </a:solidFill>
              <a:sym typeface="Calibri" pitchFamily="34" charset="0"/>
            </a:endParaRP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Ouderling</a:t>
            </a:r>
            <a:r>
              <a:rPr lang="en-US" altLang="nl-NL" b="1" dirty="0">
                <a:solidFill>
                  <a:srgbClr val="000000"/>
                </a:solidFill>
                <a:sym typeface="Calibri" pitchFamily="34" charset="0"/>
              </a:rPr>
              <a:t> van </a:t>
            </a:r>
            <a:r>
              <a:rPr lang="en-US" altLang="nl-NL" b="1" dirty="0" err="1">
                <a:solidFill>
                  <a:srgbClr val="000000"/>
                </a:solidFill>
                <a:sym typeface="Calibri" pitchFamily="34" charset="0"/>
              </a:rPr>
              <a:t>dienst</a:t>
            </a:r>
            <a:r>
              <a:rPr lang="en-US" altLang="nl-NL" b="1" dirty="0">
                <a:solidFill>
                  <a:srgbClr val="000000"/>
                </a:solidFill>
                <a:sym typeface="Calibri" pitchFamily="34" charset="0"/>
              </a:rPr>
              <a:t>:</a:t>
            </a:r>
          </a:p>
          <a:p>
            <a:pPr eaLnBrk="1" hangingPunct="1">
              <a:spcBef>
                <a:spcPts val="900"/>
              </a:spcBef>
              <a:buClr>
                <a:srgbClr val="000000"/>
              </a:buClr>
              <a:buSzPct val="25000"/>
              <a:buNone/>
            </a:pPr>
            <a:r>
              <a:rPr lang="en-US" altLang="nl-NL" b="1" dirty="0">
                <a:solidFill>
                  <a:srgbClr val="000000"/>
                </a:solidFill>
                <a:sym typeface="Calibri" pitchFamily="34" charset="0"/>
              </a:rPr>
              <a:t>    </a:t>
            </a:r>
            <a:r>
              <a:rPr lang="en-US" altLang="nl-NL" dirty="0" err="1">
                <a:solidFill>
                  <a:srgbClr val="000000"/>
                </a:solidFill>
                <a:sym typeface="Calibri" pitchFamily="34" charset="0"/>
              </a:rPr>
              <a:t>Wouter</a:t>
            </a:r>
            <a:r>
              <a:rPr lang="en-US" altLang="nl-NL" dirty="0">
                <a:solidFill>
                  <a:srgbClr val="000000"/>
                </a:solidFill>
                <a:sym typeface="Calibri" pitchFamily="34" charset="0"/>
              </a:rPr>
              <a:t> </a:t>
            </a:r>
            <a:r>
              <a:rPr lang="en-US" altLang="nl-NL" dirty="0" err="1">
                <a:solidFill>
                  <a:srgbClr val="000000"/>
                </a:solidFill>
                <a:sym typeface="Calibri" pitchFamily="34" charset="0"/>
              </a:rPr>
              <a:t>Verkerk</a:t>
            </a:r>
            <a:endParaRPr lang="en-US" altLang="nl-NL" dirty="0">
              <a:solidFill>
                <a:srgbClr val="000000"/>
              </a:solidFill>
              <a:sym typeface="Calibri" pitchFamily="34" charset="0"/>
            </a:endParaRP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Organist: </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Erik Hofstede</a:t>
            </a:r>
            <a:endParaRPr lang="en-US" altLang="nl-NL" dirty="0">
              <a:sym typeface="Calibri" pitchFamily="34" charset="0"/>
            </a:endParaRPr>
          </a:p>
          <a:p>
            <a:pPr eaLnBrk="1" hangingPunct="1">
              <a:spcBef>
                <a:spcPts val="900"/>
              </a:spcBef>
              <a:buClr>
                <a:srgbClr val="000000"/>
              </a:buClr>
              <a:buSzPct val="25000"/>
              <a:buFont typeface="Calibri" pitchFamily="34" charset="0"/>
              <a:buNone/>
            </a:pPr>
            <a:r>
              <a:rPr lang="en-US" altLang="nl-NL" b="1" dirty="0">
                <a:solidFill>
                  <a:srgbClr val="000000"/>
                </a:solidFill>
                <a:sym typeface="Calibri" pitchFamily="34" charset="0"/>
              </a:rPr>
              <a:t>	</a:t>
            </a:r>
            <a:r>
              <a:rPr lang="en-US" altLang="nl-NL" b="1" dirty="0" err="1">
                <a:solidFill>
                  <a:srgbClr val="000000"/>
                </a:solidFill>
                <a:sym typeface="Calibri" pitchFamily="34" charset="0"/>
              </a:rPr>
              <a:t>Schriftlezing</a:t>
            </a:r>
            <a:r>
              <a:rPr lang="en-US" altLang="nl-NL" b="1" dirty="0">
                <a:solidFill>
                  <a:srgbClr val="000000"/>
                </a:solidFill>
                <a:sym typeface="Calibri" pitchFamily="34" charset="0"/>
              </a:rPr>
              <a:t>:</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Marcus 10: 17 - 31</a:t>
            </a:r>
          </a:p>
        </p:txBody>
      </p:sp>
      <p:pic>
        <p:nvPicPr>
          <p:cNvPr id="2052" name="Shape 80"/>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9728" y="1"/>
            <a:ext cx="2094271" cy="525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9728" y="5256499"/>
            <a:ext cx="2094271" cy="160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4638198"/>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05C609-0A2E-4FB0-9A87-0EFA29D9F36F}"/>
              </a:ext>
            </a:extLst>
          </p:cNvPr>
          <p:cNvSpPr>
            <a:spLocks noGrp="1"/>
          </p:cNvSpPr>
          <p:nvPr>
            <p:ph type="title"/>
          </p:nvPr>
        </p:nvSpPr>
        <p:spPr/>
        <p:txBody>
          <a:bodyPr>
            <a:normAutofit/>
          </a:bodyPr>
          <a:lstStyle/>
          <a:p>
            <a:r>
              <a:rPr lang="nl-NL" sz="3600" b="1" dirty="0" err="1">
                <a:latin typeface="+mn-lt"/>
              </a:rPr>
              <a:t>Opw</a:t>
            </a:r>
            <a:r>
              <a:rPr lang="nl-NL" sz="3600" b="1" dirty="0">
                <a:latin typeface="+mn-lt"/>
              </a:rPr>
              <a:t>. 520 “Wees mijn verlangen”</a:t>
            </a:r>
          </a:p>
        </p:txBody>
      </p:sp>
      <p:sp>
        <p:nvSpPr>
          <p:cNvPr id="3" name="Tijdelijke aanduiding voor inhoud 2">
            <a:extLst>
              <a:ext uri="{FF2B5EF4-FFF2-40B4-BE49-F238E27FC236}">
                <a16:creationId xmlns:a16="http://schemas.microsoft.com/office/drawing/2014/main" id="{353A107F-6251-4CC2-AD52-0622EB5E50B3}"/>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482320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0">
            <a:extLst>
              <a:ext uri="{FF2B5EF4-FFF2-40B4-BE49-F238E27FC236}">
                <a16:creationId xmlns:a16="http://schemas.microsoft.com/office/drawing/2014/main" id="{75877ABC-3195-41D2-9AAD-83D066AF2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609600"/>
            <a:ext cx="86487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ekstvak 1">
            <a:extLst>
              <a:ext uri="{FF2B5EF4-FFF2-40B4-BE49-F238E27FC236}">
                <a16:creationId xmlns:a16="http://schemas.microsoft.com/office/drawing/2014/main" id="{77E0962D-00D8-4D3A-A2FA-303B5E670D01}"/>
              </a:ext>
            </a:extLst>
          </p:cNvPr>
          <p:cNvSpPr txBox="1">
            <a:spLocks noChangeArrowheads="1"/>
          </p:cNvSpPr>
          <p:nvPr/>
        </p:nvSpPr>
        <p:spPr bwMode="auto">
          <a:xfrm>
            <a:off x="0" y="115888"/>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800" b="1">
                <a:latin typeface="Arial" panose="020B0604020202020204" pitchFamily="34" charset="0"/>
                <a:cs typeface="Arial" panose="020B0604020202020204" pitchFamily="34" charset="0"/>
              </a:rPr>
              <a:t>Opwekking 520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a:extLst>
              <a:ext uri="{FF2B5EF4-FFF2-40B4-BE49-F238E27FC236}">
                <a16:creationId xmlns:a16="http://schemas.microsoft.com/office/drawing/2014/main" id="{C9C664DB-7209-4FB2-82DE-6C88B0F01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609600"/>
            <a:ext cx="867727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ekstvak 6">
            <a:extLst>
              <a:ext uri="{FF2B5EF4-FFF2-40B4-BE49-F238E27FC236}">
                <a16:creationId xmlns:a16="http://schemas.microsoft.com/office/drawing/2014/main" id="{43BDA447-AC24-4438-9B1A-9DDE5E821931}"/>
              </a:ext>
            </a:extLst>
          </p:cNvPr>
          <p:cNvSpPr txBox="1">
            <a:spLocks noChangeArrowheads="1"/>
          </p:cNvSpPr>
          <p:nvPr/>
        </p:nvSpPr>
        <p:spPr bwMode="auto">
          <a:xfrm>
            <a:off x="0" y="115888"/>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800" b="1">
                <a:latin typeface="Arial" panose="020B0604020202020204" pitchFamily="34" charset="0"/>
                <a:cs typeface="Arial" panose="020B0604020202020204" pitchFamily="34" charset="0"/>
              </a:rPr>
              <a:t>Opwekking 520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a:extLst>
              <a:ext uri="{FF2B5EF4-FFF2-40B4-BE49-F238E27FC236}">
                <a16:creationId xmlns:a16="http://schemas.microsoft.com/office/drawing/2014/main" id="{3F4DF172-4BF2-412B-9B06-D51B1F0B3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600075"/>
            <a:ext cx="866775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kstvak 6">
            <a:extLst>
              <a:ext uri="{FF2B5EF4-FFF2-40B4-BE49-F238E27FC236}">
                <a16:creationId xmlns:a16="http://schemas.microsoft.com/office/drawing/2014/main" id="{0FA45308-90B5-4C7C-9830-B8494E827E0D}"/>
              </a:ext>
            </a:extLst>
          </p:cNvPr>
          <p:cNvSpPr txBox="1">
            <a:spLocks noChangeArrowheads="1"/>
          </p:cNvSpPr>
          <p:nvPr/>
        </p:nvSpPr>
        <p:spPr bwMode="auto">
          <a:xfrm>
            <a:off x="0" y="115888"/>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800" b="1">
                <a:latin typeface="Arial" panose="020B0604020202020204" pitchFamily="34" charset="0"/>
                <a:cs typeface="Arial" panose="020B0604020202020204" pitchFamily="34" charset="0"/>
              </a:rPr>
              <a:t>Opwekking 520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a:extLst>
              <a:ext uri="{FF2B5EF4-FFF2-40B4-BE49-F238E27FC236}">
                <a16:creationId xmlns:a16="http://schemas.microsoft.com/office/drawing/2014/main" id="{19ED5D2C-4795-4123-8D26-CC59A2DDB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609600"/>
            <a:ext cx="8667750"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8AE24-ACAD-4131-9C54-5F90E0358AF8}"/>
              </a:ext>
            </a:extLst>
          </p:cNvPr>
          <p:cNvSpPr>
            <a:spLocks noGrp="1"/>
          </p:cNvSpPr>
          <p:nvPr>
            <p:ph type="title"/>
          </p:nvPr>
        </p:nvSpPr>
        <p:spPr/>
        <p:txBody>
          <a:bodyPr>
            <a:normAutofit/>
          </a:bodyPr>
          <a:lstStyle/>
          <a:p>
            <a:r>
              <a:rPr lang="nl-NL" sz="3600" b="1" dirty="0">
                <a:latin typeface="+mn-lt"/>
              </a:rPr>
              <a:t>Welkom en mededelingen</a:t>
            </a:r>
          </a:p>
        </p:txBody>
      </p:sp>
      <p:sp>
        <p:nvSpPr>
          <p:cNvPr id="3" name="Tijdelijke aanduiding voor inhoud 2">
            <a:extLst>
              <a:ext uri="{FF2B5EF4-FFF2-40B4-BE49-F238E27FC236}">
                <a16:creationId xmlns:a16="http://schemas.microsoft.com/office/drawing/2014/main" id="{2AC986BB-9A5C-4D2D-BB4A-25D31D339A3C}"/>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19278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8C3B98-1225-4CAA-BAEA-82256611399F}"/>
              </a:ext>
            </a:extLst>
          </p:cNvPr>
          <p:cNvSpPr>
            <a:spLocks noGrp="1"/>
          </p:cNvSpPr>
          <p:nvPr>
            <p:ph type="title"/>
          </p:nvPr>
        </p:nvSpPr>
        <p:spPr/>
        <p:txBody>
          <a:bodyPr>
            <a:normAutofit/>
          </a:bodyPr>
          <a:lstStyle/>
          <a:p>
            <a:r>
              <a:rPr lang="nl-NL" sz="3600" b="1" dirty="0">
                <a:latin typeface="+mn-lt"/>
              </a:rPr>
              <a:t>Intochtslied </a:t>
            </a:r>
            <a:r>
              <a:rPr lang="nl-NL" sz="3600" b="1" dirty="0" err="1">
                <a:latin typeface="+mn-lt"/>
              </a:rPr>
              <a:t>Opw</a:t>
            </a:r>
            <a:r>
              <a:rPr lang="nl-NL" sz="3600" b="1" dirty="0">
                <a:latin typeface="+mn-lt"/>
              </a:rPr>
              <a:t>. 599 “Kom tot de Vader”</a:t>
            </a:r>
          </a:p>
        </p:txBody>
      </p:sp>
      <p:sp>
        <p:nvSpPr>
          <p:cNvPr id="3" name="Tijdelijke aanduiding voor inhoud 2">
            <a:extLst>
              <a:ext uri="{FF2B5EF4-FFF2-40B4-BE49-F238E27FC236}">
                <a16:creationId xmlns:a16="http://schemas.microsoft.com/office/drawing/2014/main" id="{F35462D7-3427-46C8-81B5-CFC5EE051399}"/>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083067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OPW 599 Nog voordat je bestond1">
            <a:extLst>
              <a:ext uri="{FF2B5EF4-FFF2-40B4-BE49-F238E27FC236}">
                <a16:creationId xmlns:a16="http://schemas.microsoft.com/office/drawing/2014/main" id="{E2440EA9-4A8A-4A45-AAD6-B8506A72E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379" b="6979"/>
          <a:stretch>
            <a:fillRect/>
          </a:stretch>
        </p:blipFill>
        <p:spPr bwMode="auto">
          <a:xfrm>
            <a:off x="107950" y="692150"/>
            <a:ext cx="887888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5">
            <a:extLst>
              <a:ext uri="{FF2B5EF4-FFF2-40B4-BE49-F238E27FC236}">
                <a16:creationId xmlns:a16="http://schemas.microsoft.com/office/drawing/2014/main" id="{86A6C849-85E9-4126-ACB9-7497E1EE435E}"/>
              </a:ext>
            </a:extLst>
          </p:cNvPr>
          <p:cNvSpPr txBox="1">
            <a:spLocks noChangeArrowheads="1"/>
          </p:cNvSpPr>
          <p:nvPr/>
        </p:nvSpPr>
        <p:spPr bwMode="auto">
          <a:xfrm>
            <a:off x="0" y="333375"/>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nl-NL" altLang="nl-NL" sz="2800" b="1"/>
              <a:t>OPW 599 Nog voordat je bestond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OPW 599 Nog voordat je bestond2a">
            <a:extLst>
              <a:ext uri="{FF2B5EF4-FFF2-40B4-BE49-F238E27FC236}">
                <a16:creationId xmlns:a16="http://schemas.microsoft.com/office/drawing/2014/main" id="{141A00EC-4B19-4384-AD40-F0527D0E3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355" b="21532"/>
          <a:stretch>
            <a:fillRect/>
          </a:stretch>
        </p:blipFill>
        <p:spPr bwMode="auto">
          <a:xfrm>
            <a:off x="85725" y="836613"/>
            <a:ext cx="8878888"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74D688E-05DF-1896-4B54-BB09F495C4F2}"/>
              </a:ext>
            </a:extLst>
          </p:cNvPr>
          <p:cNvPicPr>
            <a:picLocks noChangeAspect="1"/>
          </p:cNvPicPr>
          <p:nvPr/>
        </p:nvPicPr>
        <p:blipFill>
          <a:blip r:embed="rId3"/>
          <a:stretch>
            <a:fillRect/>
          </a:stretch>
        </p:blipFill>
        <p:spPr>
          <a:xfrm>
            <a:off x="6715496" y="4429496"/>
            <a:ext cx="2428504" cy="2428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291" name="Tijdelijke aanduiding voor tekst 2"/>
          <p:cNvSpPr>
            <a:spLocks noGrp="1" noChangeArrowheads="1"/>
          </p:cNvSpPr>
          <p:nvPr>
            <p:ph type="body" idx="1"/>
          </p:nvPr>
        </p:nvSpPr>
        <p:spPr>
          <a:xfrm>
            <a:off x="228295" y="613311"/>
            <a:ext cx="8687410" cy="5631378"/>
          </a:xfrm>
        </p:spPr>
        <p:txBody>
          <a:bodyPr>
            <a:noAutofit/>
          </a:bodyPr>
          <a:lstStyle/>
          <a:p>
            <a:pPr marL="0" indent="0">
              <a:buNone/>
            </a:pPr>
            <a:r>
              <a:rPr lang="nl-NL" altLang="nl-NL" sz="3200" b="1" dirty="0">
                <a:latin typeface="Calibri" panose="020F0502020204030204" pitchFamily="34" charset="0"/>
                <a:ea typeface="ＭＳ Ｐゴシック" panose="020B0600070205080204" pitchFamily="34" charset="-128"/>
              </a:rPr>
              <a:t>Collecten</a:t>
            </a:r>
          </a:p>
          <a:p>
            <a:pPr marL="0" indent="0">
              <a:buNone/>
            </a:pPr>
            <a:endParaRPr lang="nl-NL" altLang="nl-NL" sz="1050" b="1" dirty="0">
              <a:latin typeface="Calibri" panose="020F0502020204030204" pitchFamily="34" charset="0"/>
              <a:ea typeface="ＭＳ Ｐゴシック" panose="020B0600070205080204" pitchFamily="34" charset="-128"/>
            </a:endParaRPr>
          </a:p>
          <a:p>
            <a:pPr marL="0" indent="0">
              <a:buNone/>
            </a:pPr>
            <a:r>
              <a:rPr lang="nl-NL" altLang="nl-NL" sz="3200" dirty="0">
                <a:ea typeface="ＭＳ Ｐゴシック" panose="020B0600070205080204" pitchFamily="34" charset="-128"/>
              </a:rPr>
              <a:t>De collecte in de dienst is bestemd voor de diaconie</a:t>
            </a:r>
          </a:p>
          <a:p>
            <a:pPr marL="0" indent="0">
              <a:buNone/>
            </a:pPr>
            <a:br>
              <a:rPr lang="nl-NL" altLang="nl-NL" sz="3200" dirty="0">
                <a:ea typeface="ＭＳ Ｐゴシック" panose="020B0600070205080204" pitchFamily="34" charset="-128"/>
              </a:rPr>
            </a:br>
            <a:r>
              <a:rPr lang="nl-NL" altLang="nl-NL" sz="3200" dirty="0">
                <a:ea typeface="ＭＳ Ｐゴシック" panose="020B0600070205080204" pitchFamily="34" charset="-128"/>
              </a:rPr>
              <a:t>De collecte bij de uitgang is bestemd voor onderhoud van het kerkgebouw.</a:t>
            </a:r>
            <a:br>
              <a:rPr lang="nl-NL" altLang="nl-NL" sz="3200" dirty="0">
                <a:ea typeface="ＭＳ Ｐゴシック" panose="020B0600070205080204" pitchFamily="34" charset="-128"/>
              </a:rPr>
            </a:br>
            <a:br>
              <a:rPr lang="nl-NL" altLang="nl-NL" sz="3200" dirty="0">
                <a:ea typeface="ＭＳ Ｐゴシック" panose="020B0600070205080204" pitchFamily="34" charset="-128"/>
              </a:rPr>
            </a:br>
            <a:r>
              <a:rPr lang="nl-NL" altLang="nl-NL" sz="3200" dirty="0">
                <a:ea typeface="ＭＳ Ｐゴシック" panose="020B0600070205080204" pitchFamily="34" charset="-128"/>
              </a:rPr>
              <a:t>Via de </a:t>
            </a:r>
            <a:r>
              <a:rPr lang="nl-NL" altLang="nl-NL" sz="3200" dirty="0" err="1">
                <a:ea typeface="ＭＳ Ｐゴシック" panose="020B0600070205080204" pitchFamily="34" charset="-128"/>
              </a:rPr>
              <a:t>Scipio</a:t>
            </a:r>
            <a:r>
              <a:rPr lang="nl-NL" altLang="nl-NL" sz="3200" dirty="0">
                <a:ea typeface="ＭＳ Ｐゴシック" panose="020B0600070205080204" pitchFamily="34" charset="-128"/>
              </a:rPr>
              <a:t>-app van de</a:t>
            </a:r>
            <a:br>
              <a:rPr lang="nl-NL" altLang="nl-NL" sz="3200" dirty="0">
                <a:ea typeface="ＭＳ Ｐゴシック" panose="020B0600070205080204" pitchFamily="34" charset="-128"/>
              </a:rPr>
            </a:br>
            <a:r>
              <a:rPr lang="nl-NL" altLang="nl-NL" sz="3200" dirty="0">
                <a:ea typeface="ＭＳ Ｐゴシック" panose="020B0600070205080204" pitchFamily="34" charset="-128"/>
              </a:rPr>
              <a:t>Mariakerk kunt u thuis of in</a:t>
            </a:r>
            <a:br>
              <a:rPr lang="nl-NL" altLang="nl-NL" sz="3200" dirty="0">
                <a:ea typeface="ＭＳ Ｐゴシック" panose="020B0600070205080204" pitchFamily="34" charset="-128"/>
              </a:rPr>
            </a:br>
            <a:r>
              <a:rPr lang="nl-NL" altLang="nl-NL" sz="3200" dirty="0">
                <a:ea typeface="ＭＳ Ｐゴシック" panose="020B0600070205080204" pitchFamily="34" charset="-128"/>
              </a:rPr>
              <a:t>de kerk ook geven.</a:t>
            </a:r>
          </a:p>
          <a:p>
            <a:pPr marL="0" indent="0">
              <a:buNone/>
            </a:pPr>
            <a:endParaRPr lang="nl-NL" altLang="nl-NL" sz="3600" dirty="0">
              <a:ea typeface="ＭＳ Ｐゴシック" panose="020B0600070205080204" pitchFamily="34" charset="-128"/>
            </a:endParaRPr>
          </a:p>
          <a:p>
            <a:pPr marL="0" indent="0">
              <a:buNone/>
            </a:pPr>
            <a:endParaRPr lang="nl-NL" altLang="nl-NL" sz="3600" dirty="0">
              <a:ea typeface="ＭＳ Ｐゴシック" panose="020B0600070205080204" pitchFamily="34" charset="-128"/>
            </a:endParaRPr>
          </a:p>
        </p:txBody>
      </p:sp>
    </p:spTree>
    <p:extLst>
      <p:ext uri="{BB962C8B-B14F-4D97-AF65-F5344CB8AC3E}">
        <p14:creationId xmlns:p14="http://schemas.microsoft.com/office/powerpoint/2010/main" val="3248991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OPW 599 Nog voordat je bestond2b">
            <a:extLst>
              <a:ext uri="{FF2B5EF4-FFF2-40B4-BE49-F238E27FC236}">
                <a16:creationId xmlns:a16="http://schemas.microsoft.com/office/drawing/2014/main" id="{C19FEAD9-5666-462D-B4CA-E2FF03374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398"/>
          <a:stretch>
            <a:fillRect/>
          </a:stretch>
        </p:blipFill>
        <p:spPr bwMode="auto">
          <a:xfrm>
            <a:off x="85725" y="604838"/>
            <a:ext cx="8878888"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OPW 599 Nog voordat je bestond,refrein">
            <a:extLst>
              <a:ext uri="{FF2B5EF4-FFF2-40B4-BE49-F238E27FC236}">
                <a16:creationId xmlns:a16="http://schemas.microsoft.com/office/drawing/2014/main" id="{15DC8A67-262A-4A29-95B3-9248DB116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59" b="8582"/>
          <a:stretch>
            <a:fillRect/>
          </a:stretch>
        </p:blipFill>
        <p:spPr bwMode="auto">
          <a:xfrm>
            <a:off x="103188" y="908050"/>
            <a:ext cx="8878887"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PW 599 Nog voordat je bestond2a">
            <a:extLst>
              <a:ext uri="{FF2B5EF4-FFF2-40B4-BE49-F238E27FC236}">
                <a16:creationId xmlns:a16="http://schemas.microsoft.com/office/drawing/2014/main" id="{BD16D738-8049-4FF8-AC83-2025F2064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355" b="21532"/>
          <a:stretch>
            <a:fillRect/>
          </a:stretch>
        </p:blipFill>
        <p:spPr bwMode="auto">
          <a:xfrm>
            <a:off x="85725" y="836613"/>
            <a:ext cx="8878888"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OPW 599 Nog voordat je bestond2b">
            <a:extLst>
              <a:ext uri="{FF2B5EF4-FFF2-40B4-BE49-F238E27FC236}">
                <a16:creationId xmlns:a16="http://schemas.microsoft.com/office/drawing/2014/main" id="{F828E3B2-CFAA-495D-866D-CD7FAE7F9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398"/>
          <a:stretch>
            <a:fillRect/>
          </a:stretch>
        </p:blipFill>
        <p:spPr bwMode="auto">
          <a:xfrm>
            <a:off x="85725" y="604838"/>
            <a:ext cx="8878888"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PW 599 Nog voordat je bestond,refrein">
            <a:extLst>
              <a:ext uri="{FF2B5EF4-FFF2-40B4-BE49-F238E27FC236}">
                <a16:creationId xmlns:a16="http://schemas.microsoft.com/office/drawing/2014/main" id="{C1C61B23-C595-4F56-83E6-1CCF304D4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59" b="8582"/>
          <a:stretch>
            <a:fillRect/>
          </a:stretch>
        </p:blipFill>
        <p:spPr bwMode="auto">
          <a:xfrm>
            <a:off x="103188" y="908050"/>
            <a:ext cx="8878887"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OPW 599 Nog voordat je bestond,refrein">
            <a:extLst>
              <a:ext uri="{FF2B5EF4-FFF2-40B4-BE49-F238E27FC236}">
                <a16:creationId xmlns:a16="http://schemas.microsoft.com/office/drawing/2014/main" id="{FD843EF1-7A01-40A7-BBDC-75C9F21BB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59" b="8582"/>
          <a:stretch>
            <a:fillRect/>
          </a:stretch>
        </p:blipFill>
        <p:spPr bwMode="auto">
          <a:xfrm>
            <a:off x="103188" y="908050"/>
            <a:ext cx="8878887"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6">
            <a:extLst>
              <a:ext uri="{FF2B5EF4-FFF2-40B4-BE49-F238E27FC236}">
                <a16:creationId xmlns:a16="http://schemas.microsoft.com/office/drawing/2014/main" id="{DC7D5BD8-191E-4D1C-86D7-83DF8ADBC9C1}"/>
              </a:ext>
            </a:extLst>
          </p:cNvPr>
          <p:cNvSpPr txBox="1">
            <a:spLocks noChangeArrowheads="1"/>
          </p:cNvSpPr>
          <p:nvPr/>
        </p:nvSpPr>
        <p:spPr bwMode="auto">
          <a:xfrm>
            <a:off x="0" y="5651500"/>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nl-NL" sz="1400"/>
              <a:t>© Hillsong Publishing / Unisong Music Publishers </a:t>
            </a:r>
            <a:r>
              <a:rPr lang="en-US" altLang="nl-NL" sz="1200" i="1"/>
              <a:t>( met toestemming van CCLicentie)</a:t>
            </a:r>
            <a:endParaRPr lang="nl-NL" altLang="nl-NL" sz="1400"/>
          </a:p>
        </p:txBody>
      </p:sp>
      <p:pic>
        <p:nvPicPr>
          <p:cNvPr id="10243" name="Picture 9" descr="OPW 599 Nog voordat je bestond,refrein,slot">
            <a:extLst>
              <a:ext uri="{FF2B5EF4-FFF2-40B4-BE49-F238E27FC236}">
                <a16:creationId xmlns:a16="http://schemas.microsoft.com/office/drawing/2014/main" id="{81448168-A212-4977-AFE8-52DDD0F8A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5136"/>
          <a:stretch>
            <a:fillRect/>
          </a:stretch>
        </p:blipFill>
        <p:spPr bwMode="auto">
          <a:xfrm>
            <a:off x="88900" y="144463"/>
            <a:ext cx="8978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37902-65EB-47C4-A08A-9EFF2E9166D0}"/>
              </a:ext>
            </a:extLst>
          </p:cNvPr>
          <p:cNvSpPr>
            <a:spLocks noGrp="1"/>
          </p:cNvSpPr>
          <p:nvPr>
            <p:ph type="title"/>
          </p:nvPr>
        </p:nvSpPr>
        <p:spPr/>
        <p:txBody>
          <a:bodyPr>
            <a:normAutofit/>
          </a:bodyPr>
          <a:lstStyle/>
          <a:p>
            <a:r>
              <a:rPr lang="nl-NL" sz="3600" b="1" dirty="0">
                <a:latin typeface="+mn-lt"/>
              </a:rPr>
              <a:t>Stil gebed, votum en groet</a:t>
            </a:r>
          </a:p>
        </p:txBody>
      </p:sp>
      <p:sp>
        <p:nvSpPr>
          <p:cNvPr id="3" name="Tijdelijke aanduiding voor inhoud 2">
            <a:extLst>
              <a:ext uri="{FF2B5EF4-FFF2-40B4-BE49-F238E27FC236}">
                <a16:creationId xmlns:a16="http://schemas.microsoft.com/office/drawing/2014/main" id="{7E05BC2E-3009-4A3D-97D3-18C3E0729703}"/>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674328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707B6-795A-4BD6-896D-2195CE243F16}"/>
              </a:ext>
            </a:extLst>
          </p:cNvPr>
          <p:cNvSpPr>
            <a:spLocks noGrp="1"/>
          </p:cNvSpPr>
          <p:nvPr>
            <p:ph type="title"/>
          </p:nvPr>
        </p:nvSpPr>
        <p:spPr/>
        <p:txBody>
          <a:bodyPr>
            <a:normAutofit/>
          </a:bodyPr>
          <a:lstStyle/>
          <a:p>
            <a:r>
              <a:rPr lang="nl-NL" sz="3600" b="1" dirty="0">
                <a:latin typeface="+mn-lt"/>
              </a:rPr>
              <a:t>Drempelgebed</a:t>
            </a:r>
          </a:p>
        </p:txBody>
      </p:sp>
      <p:sp>
        <p:nvSpPr>
          <p:cNvPr id="3" name="Tijdelijke aanduiding voor inhoud 2">
            <a:extLst>
              <a:ext uri="{FF2B5EF4-FFF2-40B4-BE49-F238E27FC236}">
                <a16:creationId xmlns:a16="http://schemas.microsoft.com/office/drawing/2014/main" id="{9134607F-E783-43E7-A77C-002937E33FB2}"/>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290537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C2AA13-F38F-4E10-9B81-762C6CE7BE6C}"/>
              </a:ext>
            </a:extLst>
          </p:cNvPr>
          <p:cNvSpPr>
            <a:spLocks noGrp="1"/>
          </p:cNvSpPr>
          <p:nvPr>
            <p:ph type="title"/>
          </p:nvPr>
        </p:nvSpPr>
        <p:spPr/>
        <p:txBody>
          <a:bodyPr>
            <a:normAutofit/>
          </a:bodyPr>
          <a:lstStyle/>
          <a:p>
            <a:r>
              <a:rPr lang="nl-NL" sz="3600" b="1" dirty="0">
                <a:latin typeface="+mn-lt"/>
              </a:rPr>
              <a:t>NLB 32a “Gelukkig ben je als je schuld bekent” </a:t>
            </a:r>
          </a:p>
        </p:txBody>
      </p:sp>
      <p:sp>
        <p:nvSpPr>
          <p:cNvPr id="3" name="Tijdelijke aanduiding voor inhoud 2">
            <a:extLst>
              <a:ext uri="{FF2B5EF4-FFF2-40B4-BE49-F238E27FC236}">
                <a16:creationId xmlns:a16="http://schemas.microsoft.com/office/drawing/2014/main" id="{ED1DF3DE-FA1F-45D5-9DFE-5BB151592B6D}"/>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161606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44DB44AF-ADF3-CCFB-0022-7D386AFA3D23}"/>
              </a:ext>
            </a:extLst>
          </p:cNvPr>
          <p:cNvSpPr txBox="1"/>
          <p:nvPr/>
        </p:nvSpPr>
        <p:spPr>
          <a:xfrm>
            <a:off x="567267" y="397933"/>
            <a:ext cx="8246533" cy="5440977"/>
          </a:xfrm>
          <a:prstGeom prst="rect">
            <a:avLst/>
          </a:prstGeom>
          <a:noFill/>
        </p:spPr>
        <p:txBody>
          <a:bodyPr wrap="square">
            <a:spAutoFit/>
          </a:bodyPr>
          <a:lstStyle/>
          <a:p>
            <a:pPr>
              <a:lnSpc>
                <a:spcPct val="107000"/>
              </a:lnSpc>
              <a:spcAft>
                <a:spcPts val="80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Taizéviering in de Mariakerk in Vollenhove</a:t>
            </a:r>
            <a:endParaRPr lang="nl-NL"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3200" dirty="0">
                <a:effectLst/>
                <a:latin typeface="Calibri" panose="020F0502020204030204" pitchFamily="34" charset="0"/>
                <a:ea typeface="Calibri" panose="020F0502020204030204" pitchFamily="34" charset="0"/>
                <a:cs typeface="Times New Roman" panose="02020603050405020304" pitchFamily="18" charset="0"/>
              </a:rPr>
              <a:t>Op 13  oktober as wordt in de Mariakerk in Vollenhove een Taizéviering gehouden om 19.00 uur.</a:t>
            </a:r>
            <a:r>
              <a:rPr lang="nl-NL" sz="3200" dirty="0">
                <a:latin typeface="Calibri" panose="020F0502020204030204" pitchFamily="34" charset="0"/>
                <a:ea typeface="Calibri" panose="020F0502020204030204" pitchFamily="34" charset="0"/>
                <a:cs typeface="Times New Roman" panose="02020603050405020304" pitchFamily="18" charset="0"/>
              </a:rPr>
              <a:t> </a:t>
            </a:r>
            <a:r>
              <a:rPr lang="nl-NL" sz="3200" dirty="0">
                <a:effectLst/>
                <a:latin typeface="Calibri" panose="020F0502020204030204" pitchFamily="34" charset="0"/>
                <a:ea typeface="Calibri" panose="020F0502020204030204" pitchFamily="34" charset="0"/>
                <a:cs typeface="Times New Roman" panose="02020603050405020304" pitchFamily="18" charset="0"/>
              </a:rPr>
              <a:t>Taizé is een dorpje in Frankrijk waar veel, meestal jongeren, uit heel Europa bij elkaar komen in het teken van ontmoeting en bezinning. Met veel zingen en een lange tijd van stilte. In deze viering worden liederen gezongen die steeds weer herhaald worden. Zingen is een van de belangrijkste vormen van gebed</a:t>
            </a:r>
            <a:r>
              <a:rPr lang="nl-NL" sz="2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2800" dirty="0"/>
          </a:p>
        </p:txBody>
      </p:sp>
    </p:spTree>
    <p:extLst>
      <p:ext uri="{BB962C8B-B14F-4D97-AF65-F5344CB8AC3E}">
        <p14:creationId xmlns:p14="http://schemas.microsoft.com/office/powerpoint/2010/main" val="3141218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B2ADD7-26F8-43D0-B396-2C19FBC2E3B0}"/>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9C604B8A-FCF9-45B6-B16B-2A81B0BA195C}"/>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F2F42F5C-1C6C-40EF-83CC-A8AE25FA8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7107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FCCC40-B701-414A-B480-86584CAE3525}"/>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019CDCDC-EBAE-4922-988A-D5A6A536BF75}"/>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2F6C1706-8EA2-4205-8727-6FB48E915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0160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267D9B-3100-40F3-B75D-E8E6C8B24F6B}"/>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A5DA38D5-17E6-447A-9F01-10C55545E2EA}"/>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91268EDB-839D-40DD-B32E-7CF934F7C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2697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6E5A39-8B62-4EA3-B2D8-FCBF6B92482E}"/>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BD242474-F5FF-43D5-8A49-E665AE91C57D}"/>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E10C0947-6E27-4D53-AABD-8D27D65A6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4897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AB1CFD-4C4A-4593-BEE6-564B6AC327CD}"/>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1CDC90E9-FE08-42D0-99E0-020BAB2A7CE5}"/>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6ED044C3-1DC9-4544-A646-D8218E3F4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2161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141068-C842-4900-BEC6-486C16B0B02E}"/>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C6E2D11F-F4C5-45B4-893D-E96C676BD3EA}"/>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037AF2BA-2586-4670-850D-B00A95833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5732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9BB0D-15A1-458B-85EB-BBA407439019}"/>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15960BAC-9A4B-4AC1-950C-CE9581A95A6E}"/>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BBD11EF5-38B2-4D59-B0E6-91AFDDAA3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8925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AE75D8-6715-48A2-92C7-4DF8BFE5E803}"/>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C14272BA-8B68-4F6A-8AE6-4C762BCEEDDE}"/>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47DC101B-A14E-413D-8813-224E40B40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4099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F2EAE-13BE-43E6-905E-0326FDC5BA5A}"/>
              </a:ext>
            </a:extLst>
          </p:cNvPr>
          <p:cNvSpPr>
            <a:spLocks noGrp="1"/>
          </p:cNvSpPr>
          <p:nvPr>
            <p:ph type="title"/>
          </p:nvPr>
        </p:nvSpPr>
        <p:spPr/>
        <p:txBody>
          <a:bodyPr>
            <a:normAutofit/>
          </a:bodyPr>
          <a:lstStyle/>
          <a:p>
            <a:r>
              <a:rPr lang="nl-NL" sz="3600" b="1" dirty="0">
                <a:latin typeface="+mn-lt"/>
              </a:rPr>
              <a:t>Woorden voor onderweg</a:t>
            </a:r>
          </a:p>
        </p:txBody>
      </p:sp>
      <p:sp>
        <p:nvSpPr>
          <p:cNvPr id="3" name="Tijdelijke aanduiding voor inhoud 2">
            <a:extLst>
              <a:ext uri="{FF2B5EF4-FFF2-40B4-BE49-F238E27FC236}">
                <a16:creationId xmlns:a16="http://schemas.microsoft.com/office/drawing/2014/main" id="{766F50CC-BF67-40CA-BB98-F310CFBDBCAA}"/>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077792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E57814-86FE-42B3-8DD0-7033C8C0E936}"/>
              </a:ext>
            </a:extLst>
          </p:cNvPr>
          <p:cNvSpPr>
            <a:spLocks noGrp="1"/>
          </p:cNvSpPr>
          <p:nvPr>
            <p:ph type="title"/>
          </p:nvPr>
        </p:nvSpPr>
        <p:spPr/>
        <p:txBody>
          <a:bodyPr>
            <a:normAutofit fontScale="90000"/>
          </a:bodyPr>
          <a:lstStyle/>
          <a:p>
            <a:br>
              <a:rPr lang="nl-NL" dirty="0"/>
            </a:br>
            <a:r>
              <a:rPr lang="nl-NL" sz="4000" b="1" dirty="0">
                <a:latin typeface="+mn-lt"/>
              </a:rPr>
              <a:t>NLB 145: 1 ”O Heer, mijn God, Gij koning van ‘t heelal”</a:t>
            </a:r>
            <a:br>
              <a:rPr lang="nl-NL" sz="4000" b="1" dirty="0">
                <a:latin typeface="+mn-lt"/>
              </a:rPr>
            </a:br>
            <a:br>
              <a:rPr lang="nl-NL" dirty="0"/>
            </a:br>
            <a:endParaRPr lang="nl-NL" dirty="0"/>
          </a:p>
        </p:txBody>
      </p:sp>
      <p:sp>
        <p:nvSpPr>
          <p:cNvPr id="3" name="Tijdelijke aanduiding voor inhoud 2">
            <a:extLst>
              <a:ext uri="{FF2B5EF4-FFF2-40B4-BE49-F238E27FC236}">
                <a16:creationId xmlns:a16="http://schemas.microsoft.com/office/drawing/2014/main" id="{F5DBDB65-1DA7-4D2D-9CB8-98F8DFBEF6E1}"/>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324930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A1EFF-B3A1-2B01-4AF0-A859AD6EB368}"/>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FBEE41E4-E6C5-275D-1DA8-DE86CDD78E73}"/>
              </a:ext>
            </a:extLst>
          </p:cNvPr>
          <p:cNvSpPr txBox="1"/>
          <p:nvPr/>
        </p:nvSpPr>
        <p:spPr>
          <a:xfrm>
            <a:off x="482599" y="330200"/>
            <a:ext cx="8390467" cy="6479659"/>
          </a:xfrm>
          <a:prstGeom prst="rect">
            <a:avLst/>
          </a:prstGeom>
          <a:noFill/>
        </p:spPr>
        <p:txBody>
          <a:bodyPr wrap="square">
            <a:spAutoFit/>
          </a:bodyPr>
          <a:lstStyle/>
          <a:p>
            <a:pPr>
              <a:lnSpc>
                <a:spcPct val="107000"/>
              </a:lnSpc>
              <a:spcAft>
                <a:spcPts val="800"/>
              </a:spcAft>
            </a:pPr>
            <a:r>
              <a:rPr lang="nl-NL" sz="3200" dirty="0">
                <a:effectLst/>
                <a:latin typeface="Calibri" panose="020F0502020204030204" pitchFamily="34" charset="0"/>
                <a:ea typeface="Calibri" panose="020F0502020204030204" pitchFamily="34" charset="0"/>
                <a:cs typeface="Times New Roman" panose="02020603050405020304" pitchFamily="18" charset="0"/>
              </a:rPr>
              <a:t>Veel van de liederen uit Taizé zijn van oorsprong in een andere taal dan het Nederlands. Soms zingen we deze liederen in hun oorspronkelijke tekst. De vertaling staat er vaak wel bij zodat je weet wat je zingt. Een belangrijk onderdeel is de stilte. In de stilte kun je wat gezongen is overdenken, tot je door laten denken. Stil zijn in Gods aanwezigheid.</a:t>
            </a:r>
          </a:p>
          <a:p>
            <a:pPr>
              <a:lnSpc>
                <a:spcPct val="107000"/>
              </a:lnSpc>
              <a:spcAft>
                <a:spcPts val="800"/>
              </a:spcAft>
            </a:pPr>
            <a:r>
              <a:rPr lang="nl-NL" sz="3200" dirty="0">
                <a:effectLst/>
                <a:latin typeface="Calibri" panose="020F0502020204030204" pitchFamily="34" charset="0"/>
                <a:ea typeface="Calibri" panose="020F0502020204030204" pitchFamily="34" charset="0"/>
                <a:cs typeface="Times New Roman" panose="02020603050405020304" pitchFamily="18" charset="0"/>
              </a:rPr>
              <a:t>Van harte wordt U uitgenodigd deze dienst bij te wonen.</a:t>
            </a:r>
          </a:p>
          <a:p>
            <a:pPr>
              <a:lnSpc>
                <a:spcPct val="107000"/>
              </a:lnSpc>
              <a:spcAft>
                <a:spcPts val="800"/>
              </a:spcAft>
            </a:pPr>
            <a:r>
              <a:rPr lang="nl-NL" sz="3200" dirty="0">
                <a:effectLst/>
                <a:latin typeface="Calibri" panose="020F0502020204030204" pitchFamily="34" charset="0"/>
                <a:ea typeface="Calibri" panose="020F0502020204030204" pitchFamily="34" charset="0"/>
                <a:cs typeface="Times New Roman" panose="02020603050405020304" pitchFamily="18" charset="0"/>
              </a:rPr>
              <a:t>De Taizé commissie.</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0245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B7B29-8BFF-4722-B73E-4769CB515967}"/>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6DCBCB12-EF03-44D8-9A7D-1D9870101286}"/>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BCDCCE06-161B-4866-824A-B42C15335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kstvak 5">
            <a:extLst>
              <a:ext uri="{FF2B5EF4-FFF2-40B4-BE49-F238E27FC236}">
                <a16:creationId xmlns:a16="http://schemas.microsoft.com/office/drawing/2014/main" id="{BCBF7059-52CB-414C-979B-D1BF1166A9A9}"/>
              </a:ext>
            </a:extLst>
          </p:cNvPr>
          <p:cNvSpPr txBox="1"/>
          <p:nvPr/>
        </p:nvSpPr>
        <p:spPr>
          <a:xfrm>
            <a:off x="685800" y="325677"/>
            <a:ext cx="1494320" cy="584775"/>
          </a:xfrm>
          <a:prstGeom prst="rect">
            <a:avLst/>
          </a:prstGeom>
          <a:noFill/>
        </p:spPr>
        <p:txBody>
          <a:bodyPr wrap="none" rtlCol="0">
            <a:spAutoFit/>
          </a:bodyPr>
          <a:lstStyle/>
          <a:p>
            <a:r>
              <a:rPr lang="nl-NL" sz="3200" b="1" dirty="0" err="1"/>
              <a:t>Nlb</a:t>
            </a:r>
            <a:r>
              <a:rPr lang="nl-NL" sz="3200" b="1" dirty="0"/>
              <a:t> 145</a:t>
            </a:r>
          </a:p>
        </p:txBody>
      </p:sp>
    </p:spTree>
    <p:extLst>
      <p:ext uri="{BB962C8B-B14F-4D97-AF65-F5344CB8AC3E}">
        <p14:creationId xmlns:p14="http://schemas.microsoft.com/office/powerpoint/2010/main" val="876098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FC0F12-927C-4617-A6F6-2403723A67AE}"/>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AB92B70F-ED18-4E13-82CC-BB2B5A4BCDEE}"/>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E164BCB8-4C70-466F-BC9A-64DEEE634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6568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FCEAB-73A4-4D6C-A30B-3AA57900AA6F}"/>
              </a:ext>
            </a:extLst>
          </p:cNvPr>
          <p:cNvSpPr>
            <a:spLocks noGrp="1"/>
          </p:cNvSpPr>
          <p:nvPr>
            <p:ph type="title"/>
          </p:nvPr>
        </p:nvSpPr>
        <p:spPr/>
        <p:txBody>
          <a:bodyPr>
            <a:normAutofit/>
          </a:bodyPr>
          <a:lstStyle/>
          <a:p>
            <a:r>
              <a:rPr lang="nl-NL" sz="3600" b="1" dirty="0">
                <a:latin typeface="+mn-lt"/>
              </a:rPr>
              <a:t>Gebed bij de opening van de Schrift</a:t>
            </a:r>
          </a:p>
        </p:txBody>
      </p:sp>
      <p:sp>
        <p:nvSpPr>
          <p:cNvPr id="3" name="Tijdelijke aanduiding voor inhoud 2">
            <a:extLst>
              <a:ext uri="{FF2B5EF4-FFF2-40B4-BE49-F238E27FC236}">
                <a16:creationId xmlns:a16="http://schemas.microsoft.com/office/drawing/2014/main" id="{2F37DD4F-5EF7-431D-88BB-54AB5EAE5F5A}"/>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271168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B3A6D-8D2E-43F9-B716-0D506C495C7A}"/>
              </a:ext>
            </a:extLst>
          </p:cNvPr>
          <p:cNvSpPr>
            <a:spLocks noGrp="1"/>
          </p:cNvSpPr>
          <p:nvPr>
            <p:ph type="title"/>
          </p:nvPr>
        </p:nvSpPr>
        <p:spPr/>
        <p:txBody>
          <a:bodyPr>
            <a:normAutofit/>
          </a:bodyPr>
          <a:lstStyle/>
          <a:p>
            <a:r>
              <a:rPr lang="nl-NL" sz="3600" b="1" dirty="0">
                <a:latin typeface="+mn-lt"/>
              </a:rPr>
              <a:t>Kinderen naar de nevendienst</a:t>
            </a:r>
          </a:p>
        </p:txBody>
      </p:sp>
      <p:sp>
        <p:nvSpPr>
          <p:cNvPr id="3" name="Tijdelijke aanduiding voor inhoud 2">
            <a:extLst>
              <a:ext uri="{FF2B5EF4-FFF2-40B4-BE49-F238E27FC236}">
                <a16:creationId xmlns:a16="http://schemas.microsoft.com/office/drawing/2014/main" id="{CCBADE09-2129-4BA9-99A6-56C6B097DBA5}"/>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629532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792CE8-F19A-4386-B4E2-6836EB63128C}"/>
              </a:ext>
            </a:extLst>
          </p:cNvPr>
          <p:cNvSpPr>
            <a:spLocks noGrp="1"/>
          </p:cNvSpPr>
          <p:nvPr>
            <p:ph type="title"/>
          </p:nvPr>
        </p:nvSpPr>
        <p:spPr/>
        <p:txBody>
          <a:bodyPr>
            <a:normAutofit/>
          </a:bodyPr>
          <a:lstStyle/>
          <a:p>
            <a:r>
              <a:rPr lang="nl-NL" sz="3600" b="1" dirty="0">
                <a:latin typeface="+mn-lt"/>
              </a:rPr>
              <a:t>Lezing Marcus 10: 17 - 31</a:t>
            </a:r>
          </a:p>
        </p:txBody>
      </p:sp>
      <p:sp>
        <p:nvSpPr>
          <p:cNvPr id="3" name="Tijdelijke aanduiding voor inhoud 2">
            <a:extLst>
              <a:ext uri="{FF2B5EF4-FFF2-40B4-BE49-F238E27FC236}">
                <a16:creationId xmlns:a16="http://schemas.microsoft.com/office/drawing/2014/main" id="{ECAB2C98-1223-4F33-A860-2600A77D5CD7}"/>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844386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1">
            <a:extLst>
              <a:ext uri="{FF2B5EF4-FFF2-40B4-BE49-F238E27FC236}">
                <a16:creationId xmlns:a16="http://schemas.microsoft.com/office/drawing/2014/main" id="{EFA1BD0D-ECFD-407F-B430-FCD2FB147D00}"/>
              </a:ext>
            </a:extLst>
          </p:cNvPr>
          <p:cNvSpPr>
            <a:spLocks noGrp="1" noChangeArrowheads="1"/>
          </p:cNvSpPr>
          <p:nvPr>
            <p:ph type="title"/>
          </p:nvPr>
        </p:nvSpPr>
        <p:spPr>
          <a:xfrm>
            <a:off x="466164" y="365125"/>
            <a:ext cx="8049186" cy="1325563"/>
          </a:xfrm>
        </p:spPr>
        <p:txBody>
          <a:bodyPr/>
          <a:lstStyle/>
          <a:p>
            <a:r>
              <a:rPr lang="de-DE" altLang="nl-NL" sz="3600" b="1" dirty="0" err="1">
                <a:latin typeface="Calibri" panose="020F0502020204030204" pitchFamily="34" charset="0"/>
              </a:rPr>
              <a:t>Lezing</a:t>
            </a:r>
            <a:r>
              <a:rPr lang="de-DE" altLang="nl-NL" sz="2700" b="1" dirty="0">
                <a:latin typeface="Calibri" panose="020F0502020204030204" pitchFamily="34" charset="0"/>
              </a:rPr>
              <a:t> </a:t>
            </a:r>
            <a:r>
              <a:rPr lang="de-DE" altLang="nl-NL" sz="3600" b="1" dirty="0">
                <a:latin typeface="Calibri" panose="020F0502020204030204" pitchFamily="34" charset="0"/>
                <a:cs typeface="Calibri" panose="020F0502020204030204" pitchFamily="34" charset="0"/>
              </a:rPr>
              <a:t>Marcus</a:t>
            </a:r>
            <a:r>
              <a:rPr lang="de-DE" altLang="nl-NL" sz="2700" b="1" dirty="0">
                <a:latin typeface="Calibri" panose="020F0502020204030204" pitchFamily="34" charset="0"/>
              </a:rPr>
              <a:t> </a:t>
            </a:r>
            <a:r>
              <a:rPr lang="de-DE" altLang="nl-NL" sz="3600" b="1" dirty="0">
                <a:latin typeface="Calibri" panose="020F0502020204030204" pitchFamily="34" charset="0"/>
              </a:rPr>
              <a:t>10: 17 t/m  31  (NBV)</a:t>
            </a:r>
            <a:endParaRPr lang="nl-NL" altLang="nl-NL" sz="3600" b="1" dirty="0">
              <a:latin typeface="Calibri" panose="020F0502020204030204" pitchFamily="34" charset="0"/>
            </a:endParaRPr>
          </a:p>
        </p:txBody>
      </p:sp>
      <p:sp>
        <p:nvSpPr>
          <p:cNvPr id="2051" name="Tijdelijke aanduiding voor tekst 2">
            <a:extLst>
              <a:ext uri="{FF2B5EF4-FFF2-40B4-BE49-F238E27FC236}">
                <a16:creationId xmlns:a16="http://schemas.microsoft.com/office/drawing/2014/main" id="{3923417F-31D7-4BF5-BE1A-CDC22D86DE62}"/>
              </a:ext>
            </a:extLst>
          </p:cNvPr>
          <p:cNvSpPr>
            <a:spLocks noGrp="1" noChangeArrowheads="1"/>
          </p:cNvSpPr>
          <p:nvPr>
            <p:ph type="body" idx="1"/>
          </p:nvPr>
        </p:nvSpPr>
        <p:spPr>
          <a:xfrm>
            <a:off x="466164" y="1999129"/>
            <a:ext cx="7763435" cy="3490446"/>
          </a:xfrm>
        </p:spPr>
        <p:txBody>
          <a:bodyPr>
            <a:noAutofit/>
          </a:bodyPr>
          <a:lstStyle/>
          <a:p>
            <a:pPr marL="0" indent="0">
              <a:buFont typeface="Arial" panose="020B0604020202020204" pitchFamily="34" charset="0"/>
              <a:buNone/>
            </a:pPr>
            <a:r>
              <a:rPr lang="nl-NL" altLang="nl-NL" sz="3600" dirty="0">
                <a:solidFill>
                  <a:srgbClr val="FF0000"/>
                </a:solidFill>
              </a:rPr>
              <a:t>17</a:t>
            </a:r>
            <a:r>
              <a:rPr lang="nl-NL" altLang="nl-NL" sz="3600" dirty="0"/>
              <a:t>  Toen hij zijn weg vervolgde, kwam er iemand naar hem toe die voor hem op zijn knieën viel en vroeg: 'Goede meester, wat moet ik doen om deel te krijgen aan het eeuwige leven?' </a:t>
            </a:r>
            <a:r>
              <a:rPr lang="nl-NL" altLang="nl-NL" sz="3600" dirty="0">
                <a:solidFill>
                  <a:srgbClr val="FF0000"/>
                </a:solidFill>
              </a:rPr>
              <a:t>18</a:t>
            </a:r>
            <a:r>
              <a:rPr lang="nl-NL" altLang="nl-NL" sz="3600" dirty="0"/>
              <a:t>  Jezus antwoordde: 'Waarom noemt u mij goed? Niemand is goed, behalve God.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jdelijke aanduiding voor tekst 2">
            <a:extLst>
              <a:ext uri="{FF2B5EF4-FFF2-40B4-BE49-F238E27FC236}">
                <a16:creationId xmlns:a16="http://schemas.microsoft.com/office/drawing/2014/main" id="{5EECB36F-E760-4ECF-9073-39D0A177361F}"/>
              </a:ext>
            </a:extLst>
          </p:cNvPr>
          <p:cNvSpPr>
            <a:spLocks noGrp="1" noChangeArrowheads="1"/>
          </p:cNvSpPr>
          <p:nvPr>
            <p:ph type="body" idx="1"/>
          </p:nvPr>
        </p:nvSpPr>
        <p:spPr>
          <a:xfrm>
            <a:off x="484094" y="1407459"/>
            <a:ext cx="7745506" cy="4082116"/>
          </a:xfrm>
        </p:spPr>
        <p:txBody>
          <a:bodyPr>
            <a:noAutofit/>
          </a:bodyPr>
          <a:lstStyle/>
          <a:p>
            <a:pPr marL="0" indent="0">
              <a:buFont typeface="Arial" panose="020B0604020202020204" pitchFamily="34" charset="0"/>
              <a:buNone/>
            </a:pPr>
            <a:r>
              <a:rPr lang="nl-NL" altLang="nl-NL" sz="3600" dirty="0">
                <a:solidFill>
                  <a:srgbClr val="FF0000"/>
                </a:solidFill>
              </a:rPr>
              <a:t>19</a:t>
            </a:r>
            <a:r>
              <a:rPr lang="nl-NL" altLang="nl-NL" sz="3600" dirty="0"/>
              <a:t>  U kent de geboden: pleeg geen moord, pleeg geen overspel, steel niet, leg geen vals getuigenis af, bedrieg niemand, toon eerbied voor uw vader en uw moeder.'  </a:t>
            </a:r>
            <a:r>
              <a:rPr lang="nl-NL" altLang="nl-NL" sz="3600" dirty="0">
                <a:solidFill>
                  <a:srgbClr val="FF0000"/>
                </a:solidFill>
              </a:rPr>
              <a:t>20</a:t>
            </a:r>
            <a:r>
              <a:rPr lang="nl-NL" altLang="nl-NL" sz="3600" dirty="0"/>
              <a:t>  Toen zei de man: 'Meester, sinds mijn jeugd heb ik me daaraan gehouden.'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jdelijke aanduiding voor tekst 2">
            <a:extLst>
              <a:ext uri="{FF2B5EF4-FFF2-40B4-BE49-F238E27FC236}">
                <a16:creationId xmlns:a16="http://schemas.microsoft.com/office/drawing/2014/main" id="{F61E3281-9B31-4470-AD7C-974FBF7CE9D7}"/>
              </a:ext>
            </a:extLst>
          </p:cNvPr>
          <p:cNvSpPr>
            <a:spLocks noGrp="1" noChangeArrowheads="1"/>
          </p:cNvSpPr>
          <p:nvPr>
            <p:ph type="body" idx="1"/>
          </p:nvPr>
        </p:nvSpPr>
        <p:spPr>
          <a:xfrm>
            <a:off x="466164" y="1290918"/>
            <a:ext cx="7763435" cy="4198657"/>
          </a:xfrm>
        </p:spPr>
        <p:txBody>
          <a:bodyPr>
            <a:noAutofit/>
          </a:bodyPr>
          <a:lstStyle/>
          <a:p>
            <a:pPr marL="0" indent="0">
              <a:buFont typeface="Arial" panose="020B0604020202020204" pitchFamily="34" charset="0"/>
              <a:buNone/>
            </a:pPr>
            <a:r>
              <a:rPr lang="nl-NL" altLang="nl-NL" sz="3600" dirty="0">
                <a:solidFill>
                  <a:srgbClr val="FF0000"/>
                </a:solidFill>
              </a:rPr>
              <a:t>21</a:t>
            </a:r>
            <a:r>
              <a:rPr lang="nl-NL" altLang="nl-NL" sz="3600" dirty="0"/>
              <a:t>  Jezus keek hem liefdevol aan en zei tegen hem: 'Eén ding ontbreekt u: ga naar huis, verkoop alles wat u hebt en geef het geld aan de armen, dan zult u een schat in de hemel bezitten; kom dan terug en volg mij.'  </a:t>
            </a:r>
            <a:r>
              <a:rPr lang="nl-NL" altLang="nl-NL" sz="3600" dirty="0">
                <a:solidFill>
                  <a:srgbClr val="FF0000"/>
                </a:solidFill>
              </a:rPr>
              <a:t>22</a:t>
            </a:r>
            <a:r>
              <a:rPr lang="nl-NL" altLang="nl-NL" sz="3600" dirty="0"/>
              <a:t>  Maar de man werd somber toen hij dit hoorde en ging terneergeslagen weg; hij had namelijk veel bezittingen.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jdelijke aanduiding voor tekst 2">
            <a:extLst>
              <a:ext uri="{FF2B5EF4-FFF2-40B4-BE49-F238E27FC236}">
                <a16:creationId xmlns:a16="http://schemas.microsoft.com/office/drawing/2014/main" id="{89224D38-CF6E-4F50-BF9A-BE6E77A755FE}"/>
              </a:ext>
            </a:extLst>
          </p:cNvPr>
          <p:cNvSpPr>
            <a:spLocks noGrp="1" noChangeArrowheads="1"/>
          </p:cNvSpPr>
          <p:nvPr>
            <p:ph type="body" idx="1"/>
          </p:nvPr>
        </p:nvSpPr>
        <p:spPr>
          <a:xfrm>
            <a:off x="475128" y="1443318"/>
            <a:ext cx="7754471" cy="4046257"/>
          </a:xfrm>
        </p:spPr>
        <p:txBody>
          <a:bodyPr>
            <a:noAutofit/>
          </a:bodyPr>
          <a:lstStyle/>
          <a:p>
            <a:pPr marL="0" indent="0">
              <a:buFont typeface="Arial" panose="020B0604020202020204" pitchFamily="34" charset="0"/>
              <a:buNone/>
            </a:pPr>
            <a:r>
              <a:rPr lang="nl-NL" altLang="nl-NL" sz="3600" dirty="0">
                <a:solidFill>
                  <a:srgbClr val="FF0000"/>
                </a:solidFill>
              </a:rPr>
              <a:t>23</a:t>
            </a:r>
            <a:r>
              <a:rPr lang="nl-NL" altLang="nl-NL" sz="3600" dirty="0"/>
              <a:t>  Jezus keek de kring rond en zei tegen zijn leerlingen: 'Wat is het moeilijk voor rijken om het koninkrijk van God binnen te gaan.'  </a:t>
            </a:r>
            <a:r>
              <a:rPr lang="nl-NL" altLang="nl-NL" sz="3600" dirty="0">
                <a:solidFill>
                  <a:srgbClr val="FF0000"/>
                </a:solidFill>
              </a:rPr>
              <a:t>24</a:t>
            </a:r>
            <a:r>
              <a:rPr lang="nl-NL" altLang="nl-NL" sz="3600" dirty="0"/>
              <a:t>  De leerlingen schrokken van zijn woorden. Maar Jezus zei nog eens uitdrukkelijk: 'Kinderen, wat is het moeilijk om het koninkrijk van God binnen te gaan: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tekst 2">
            <a:extLst>
              <a:ext uri="{FF2B5EF4-FFF2-40B4-BE49-F238E27FC236}">
                <a16:creationId xmlns:a16="http://schemas.microsoft.com/office/drawing/2014/main" id="{FB641481-886B-4910-B108-FD35B48DB441}"/>
              </a:ext>
            </a:extLst>
          </p:cNvPr>
          <p:cNvSpPr>
            <a:spLocks noGrp="1" noChangeArrowheads="1"/>
          </p:cNvSpPr>
          <p:nvPr>
            <p:ph type="body" idx="1"/>
          </p:nvPr>
        </p:nvSpPr>
        <p:spPr>
          <a:xfrm>
            <a:off x="394446" y="1748118"/>
            <a:ext cx="7835153" cy="3741457"/>
          </a:xfrm>
        </p:spPr>
        <p:txBody>
          <a:bodyPr>
            <a:noAutofit/>
          </a:bodyPr>
          <a:lstStyle/>
          <a:p>
            <a:pPr marL="0" indent="0">
              <a:buFont typeface="Arial" panose="020B0604020202020204" pitchFamily="34" charset="0"/>
              <a:buNone/>
            </a:pPr>
            <a:r>
              <a:rPr lang="nl-NL" altLang="nl-NL" sz="3600" dirty="0">
                <a:solidFill>
                  <a:srgbClr val="FF0000"/>
                </a:solidFill>
              </a:rPr>
              <a:t>25</a:t>
            </a:r>
            <a:r>
              <a:rPr lang="nl-NL" altLang="nl-NL" sz="3600" dirty="0"/>
              <a:t>  Het is gemakkelijker voor een kameel om door het oog van een naald te gaan dan voor een rijke om het koninkrijk van God binnen te gaan.'  </a:t>
            </a:r>
            <a:r>
              <a:rPr lang="nl-NL" altLang="nl-NL" sz="3600" dirty="0">
                <a:solidFill>
                  <a:srgbClr val="FF0000"/>
                </a:solidFill>
              </a:rPr>
              <a:t>26</a:t>
            </a:r>
            <a:r>
              <a:rPr lang="nl-NL" altLang="nl-NL" sz="3600" dirty="0"/>
              <a:t>  Nu waren ze nog meer ontzet, en ze zeiden tegen elkaar: 'Wie kan er dan nog gered worden?'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651C2-208E-CCBB-ACE9-2DC4772CDBE0}"/>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64507D38-4807-2145-88C2-BF93DDEBA20D}"/>
              </a:ext>
            </a:extLst>
          </p:cNvPr>
          <p:cNvSpPr>
            <a:spLocks noGrp="1"/>
          </p:cNvSpPr>
          <p:nvPr>
            <p:ph type="body" idx="1"/>
          </p:nvPr>
        </p:nvSpPr>
        <p:spPr/>
        <p:txBody>
          <a:bodyPr/>
          <a:lstStyle/>
          <a:p>
            <a:endParaRPr lang="nl-NL"/>
          </a:p>
        </p:txBody>
      </p:sp>
      <p:pic>
        <p:nvPicPr>
          <p:cNvPr id="4" name="Afbeelding 3">
            <a:extLst>
              <a:ext uri="{FF2B5EF4-FFF2-40B4-BE49-F238E27FC236}">
                <a16:creationId xmlns:a16="http://schemas.microsoft.com/office/drawing/2014/main" id="{5254CF2C-84C6-CAF5-2A93-F54DD7E6484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13631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tekst 2">
            <a:extLst>
              <a:ext uri="{FF2B5EF4-FFF2-40B4-BE49-F238E27FC236}">
                <a16:creationId xmlns:a16="http://schemas.microsoft.com/office/drawing/2014/main" id="{DAF399CC-1482-4BA1-8FDB-5DB71CAE08D8}"/>
              </a:ext>
            </a:extLst>
          </p:cNvPr>
          <p:cNvSpPr>
            <a:spLocks noGrp="1" noChangeArrowheads="1"/>
          </p:cNvSpPr>
          <p:nvPr>
            <p:ph type="body" idx="1"/>
          </p:nvPr>
        </p:nvSpPr>
        <p:spPr>
          <a:xfrm>
            <a:off x="475128" y="2205318"/>
            <a:ext cx="7754471" cy="3284257"/>
          </a:xfrm>
        </p:spPr>
        <p:txBody>
          <a:bodyPr>
            <a:normAutofit/>
          </a:bodyPr>
          <a:lstStyle/>
          <a:p>
            <a:pPr marL="0" indent="0">
              <a:buFont typeface="Arial" panose="020B0604020202020204" pitchFamily="34" charset="0"/>
              <a:buNone/>
            </a:pPr>
            <a:r>
              <a:rPr lang="nl-NL" altLang="nl-NL" sz="3600" dirty="0">
                <a:solidFill>
                  <a:srgbClr val="FF0000"/>
                </a:solidFill>
              </a:rPr>
              <a:t>27</a:t>
            </a:r>
            <a:r>
              <a:rPr lang="nl-NL" altLang="nl-NL" sz="3600" dirty="0"/>
              <a:t>  Jezus keek hen aan en zei: 'Bij mensen is dat onmogelijk, maar niet bij God, want bij God is alles mogelijk.'  </a:t>
            </a:r>
            <a:r>
              <a:rPr lang="nl-NL" altLang="nl-NL" sz="3600" dirty="0">
                <a:solidFill>
                  <a:srgbClr val="FF0000"/>
                </a:solidFill>
              </a:rPr>
              <a:t>28</a:t>
            </a:r>
            <a:r>
              <a:rPr lang="nl-NL" altLang="nl-NL" sz="3600" dirty="0"/>
              <a:t>  Petrus nam het woord en zei: 'Maar wij hebben alles achtergelaten om u te volgen!'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jdelijke aanduiding voor tekst 2">
            <a:extLst>
              <a:ext uri="{FF2B5EF4-FFF2-40B4-BE49-F238E27FC236}">
                <a16:creationId xmlns:a16="http://schemas.microsoft.com/office/drawing/2014/main" id="{B341317A-8B17-49BC-84AC-5393A41753F9}"/>
              </a:ext>
            </a:extLst>
          </p:cNvPr>
          <p:cNvSpPr>
            <a:spLocks noGrp="1" noChangeArrowheads="1"/>
          </p:cNvSpPr>
          <p:nvPr>
            <p:ph type="body" idx="1"/>
          </p:nvPr>
        </p:nvSpPr>
        <p:spPr>
          <a:xfrm>
            <a:off x="349624" y="2250141"/>
            <a:ext cx="7879976" cy="3239434"/>
          </a:xfrm>
        </p:spPr>
        <p:txBody>
          <a:bodyPr>
            <a:normAutofit/>
          </a:bodyPr>
          <a:lstStyle/>
          <a:p>
            <a:pPr marL="0" indent="0">
              <a:buFont typeface="Arial" panose="020B0604020202020204" pitchFamily="34" charset="0"/>
              <a:buNone/>
            </a:pPr>
            <a:r>
              <a:rPr lang="nl-NL" altLang="nl-NL" sz="3600" dirty="0">
                <a:solidFill>
                  <a:srgbClr val="FF0000"/>
                </a:solidFill>
              </a:rPr>
              <a:t>29</a:t>
            </a:r>
            <a:r>
              <a:rPr lang="nl-NL" altLang="nl-NL" sz="3600" dirty="0"/>
              <a:t>  Jezus zei: 'Ik verzeker jullie: iedereen die broers of zusters, moeder, vader of kinderen, huis of akkers heeft achtergelaten omwille van mij en het evangelie,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tekst 2">
            <a:extLst>
              <a:ext uri="{FF2B5EF4-FFF2-40B4-BE49-F238E27FC236}">
                <a16:creationId xmlns:a16="http://schemas.microsoft.com/office/drawing/2014/main" id="{619BD1AA-F1DE-4A16-9E2F-43C8F9E129FA}"/>
              </a:ext>
            </a:extLst>
          </p:cNvPr>
          <p:cNvSpPr>
            <a:spLocks noGrp="1" noChangeArrowheads="1"/>
          </p:cNvSpPr>
          <p:nvPr>
            <p:ph type="body" idx="1"/>
          </p:nvPr>
        </p:nvSpPr>
        <p:spPr>
          <a:xfrm>
            <a:off x="367552" y="2205318"/>
            <a:ext cx="7862047" cy="3284257"/>
          </a:xfrm>
        </p:spPr>
        <p:txBody>
          <a:bodyPr>
            <a:noAutofit/>
          </a:bodyPr>
          <a:lstStyle/>
          <a:p>
            <a:pPr marL="0" indent="0">
              <a:buFont typeface="Arial" panose="020B0604020202020204" pitchFamily="34" charset="0"/>
              <a:buNone/>
            </a:pPr>
            <a:r>
              <a:rPr lang="nl-NL" altLang="nl-NL" sz="3600" dirty="0">
                <a:solidFill>
                  <a:srgbClr val="FF0000"/>
                </a:solidFill>
              </a:rPr>
              <a:t>30</a:t>
            </a:r>
            <a:r>
              <a:rPr lang="nl-NL" altLang="nl-NL" sz="3600" dirty="0"/>
              <a:t>  Zal het honderdvoudige ontvangen: in deze tijd broers en zusters, moeders en kinderen, huizen en akkers, al zal dat gepaard gaan met vervolging, en in de tijd die komt het eeuwige leven.  </a:t>
            </a:r>
            <a:r>
              <a:rPr lang="nl-NL" altLang="nl-NL" sz="3600" dirty="0">
                <a:solidFill>
                  <a:srgbClr val="FF0000"/>
                </a:solidFill>
              </a:rPr>
              <a:t>31</a:t>
            </a:r>
            <a:r>
              <a:rPr lang="nl-NL" altLang="nl-NL" sz="3600" dirty="0"/>
              <a:t>  Vele eersten zullen de laatsten zijn en vele laatsten de eersten.'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D73F22-E0CD-4AB9-ACE1-21B73A66BF0E}"/>
              </a:ext>
            </a:extLst>
          </p:cNvPr>
          <p:cNvSpPr>
            <a:spLocks noGrp="1"/>
          </p:cNvSpPr>
          <p:nvPr>
            <p:ph type="title"/>
          </p:nvPr>
        </p:nvSpPr>
        <p:spPr/>
        <p:txBody>
          <a:bodyPr>
            <a:normAutofit/>
          </a:bodyPr>
          <a:lstStyle/>
          <a:p>
            <a:r>
              <a:rPr lang="nl-NL" sz="3600" b="1" dirty="0">
                <a:latin typeface="+mn-lt"/>
              </a:rPr>
              <a:t>NLB 990 “De laatsten worden de eersten”</a:t>
            </a:r>
          </a:p>
        </p:txBody>
      </p:sp>
      <p:sp>
        <p:nvSpPr>
          <p:cNvPr id="3" name="Tijdelijke aanduiding voor inhoud 2">
            <a:extLst>
              <a:ext uri="{FF2B5EF4-FFF2-40B4-BE49-F238E27FC236}">
                <a16:creationId xmlns:a16="http://schemas.microsoft.com/office/drawing/2014/main" id="{93ACF6BE-65A3-491D-BD3D-D4C491EA534F}"/>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215496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kstvak 2"/>
          <p:cNvSpPr txBox="1"/>
          <p:nvPr/>
        </p:nvSpPr>
        <p:spPr>
          <a:xfrm>
            <a:off x="1312433" y="301214"/>
            <a:ext cx="2560320" cy="591671"/>
          </a:xfrm>
          <a:prstGeom prst="rect">
            <a:avLst/>
          </a:prstGeom>
          <a:noFill/>
        </p:spPr>
        <p:txBody>
          <a:bodyPr wrap="square" rtlCol="0">
            <a:spAutoFit/>
          </a:bodyPr>
          <a:lstStyle/>
          <a:p>
            <a:r>
              <a:rPr lang="nl-NL" sz="3200" b="1" dirty="0"/>
              <a:t>NLB 990</a:t>
            </a:r>
          </a:p>
        </p:txBody>
      </p:sp>
    </p:spTree>
    <p:extLst>
      <p:ext uri="{BB962C8B-B14F-4D97-AF65-F5344CB8AC3E}">
        <p14:creationId xmlns:p14="http://schemas.microsoft.com/office/powerpoint/2010/main" val="1134101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8614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9608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5096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36711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538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DA13758-76AF-43C0-9758-5549465C0C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4087032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46FEA3-9E4D-4993-8A65-9AA9688C92F0}"/>
              </a:ext>
            </a:extLst>
          </p:cNvPr>
          <p:cNvSpPr>
            <a:spLocks noGrp="1"/>
          </p:cNvSpPr>
          <p:nvPr>
            <p:ph type="title"/>
          </p:nvPr>
        </p:nvSpPr>
        <p:spPr/>
        <p:txBody>
          <a:bodyPr>
            <a:normAutofit/>
          </a:bodyPr>
          <a:lstStyle/>
          <a:p>
            <a:r>
              <a:rPr lang="nl-NL" sz="3600" b="1" dirty="0">
                <a:latin typeface="+mn-lt"/>
              </a:rPr>
              <a:t>Overdenking </a:t>
            </a:r>
          </a:p>
        </p:txBody>
      </p:sp>
      <p:sp>
        <p:nvSpPr>
          <p:cNvPr id="7" name="Tijdelijke aanduiding voor inhoud 6">
            <a:extLst>
              <a:ext uri="{FF2B5EF4-FFF2-40B4-BE49-F238E27FC236}">
                <a16:creationId xmlns:a16="http://schemas.microsoft.com/office/drawing/2014/main" id="{1B1E85B2-EE2B-4CF2-9EAD-92D365E0DF08}"/>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9805296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E64042-C342-4993-A4AD-D8C039F5231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5552DB5-43E6-44A6-8242-582AFF1F931A}"/>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40527044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A02605DB-4BA1-4DB8-B895-D2051968F27D}"/>
              </a:ext>
            </a:extLst>
          </p:cNvPr>
          <p:cNvPicPr>
            <a:picLocks noGrp="1" noChangeAspect="1"/>
          </p:cNvPicPr>
          <p:nvPr>
            <p:ph idx="1"/>
          </p:nvPr>
        </p:nvPicPr>
        <p:blipFill>
          <a:blip r:embed="rId2"/>
          <a:stretch>
            <a:fillRect/>
          </a:stretch>
        </p:blipFill>
        <p:spPr>
          <a:xfrm>
            <a:off x="720065" y="708213"/>
            <a:ext cx="7446782" cy="5466494"/>
          </a:xfrm>
          <a:prstGeom prst="rect">
            <a:avLst/>
          </a:prstGeom>
        </p:spPr>
      </p:pic>
    </p:spTree>
    <p:extLst>
      <p:ext uri="{BB962C8B-B14F-4D97-AF65-F5344CB8AC3E}">
        <p14:creationId xmlns:p14="http://schemas.microsoft.com/office/powerpoint/2010/main" val="2978029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F4549C06-80B2-478B-9608-1AFE515669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804480" y="-83253"/>
            <a:ext cx="5337826" cy="7100049"/>
          </a:xfrm>
        </p:spPr>
      </p:pic>
    </p:spTree>
    <p:extLst>
      <p:ext uri="{BB962C8B-B14F-4D97-AF65-F5344CB8AC3E}">
        <p14:creationId xmlns:p14="http://schemas.microsoft.com/office/powerpoint/2010/main" val="1595466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D7D5E-1EE0-4722-ABCE-2FE5910B2A95}"/>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6477ACA9-8E48-4D6E-9226-AD9F18241DA7}"/>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4197800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5651D-B972-410E-9F1F-45AB0EE83085}"/>
              </a:ext>
            </a:extLst>
          </p:cNvPr>
          <p:cNvSpPr>
            <a:spLocks noGrp="1"/>
          </p:cNvSpPr>
          <p:nvPr>
            <p:ph type="title"/>
          </p:nvPr>
        </p:nvSpPr>
        <p:spPr/>
        <p:txBody>
          <a:bodyPr>
            <a:normAutofit/>
          </a:bodyPr>
          <a:lstStyle/>
          <a:p>
            <a:r>
              <a:rPr lang="nl-NL" sz="3600" b="1" dirty="0">
                <a:latin typeface="+mn-lt"/>
              </a:rPr>
              <a:t>Orgel/pianospel</a:t>
            </a:r>
          </a:p>
        </p:txBody>
      </p:sp>
      <p:sp>
        <p:nvSpPr>
          <p:cNvPr id="3" name="Tijdelijke aanduiding voor inhoud 2">
            <a:extLst>
              <a:ext uri="{FF2B5EF4-FFF2-40B4-BE49-F238E27FC236}">
                <a16:creationId xmlns:a16="http://schemas.microsoft.com/office/drawing/2014/main" id="{665856B1-5C03-4AAD-B8BB-C17E0E0FA066}"/>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9656529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A7966-81A1-4838-88AA-99811F196FD0}"/>
              </a:ext>
            </a:extLst>
          </p:cNvPr>
          <p:cNvSpPr>
            <a:spLocks noGrp="1"/>
          </p:cNvSpPr>
          <p:nvPr>
            <p:ph type="title"/>
          </p:nvPr>
        </p:nvSpPr>
        <p:spPr/>
        <p:txBody>
          <a:bodyPr>
            <a:normAutofit/>
          </a:bodyPr>
          <a:lstStyle/>
          <a:p>
            <a:r>
              <a:rPr lang="nl-NL" sz="3600" b="1" dirty="0">
                <a:latin typeface="+mn-lt"/>
              </a:rPr>
              <a:t>NLB 340b geloofsbelijdenis “Ik geloof in God de Vader”(staande)</a:t>
            </a:r>
          </a:p>
        </p:txBody>
      </p:sp>
      <p:sp>
        <p:nvSpPr>
          <p:cNvPr id="3" name="Tijdelijke aanduiding voor inhoud 2">
            <a:extLst>
              <a:ext uri="{FF2B5EF4-FFF2-40B4-BE49-F238E27FC236}">
                <a16:creationId xmlns:a16="http://schemas.microsoft.com/office/drawing/2014/main" id="{6818E43C-BC83-44E8-B0C4-B86950B0DF89}"/>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40354416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D0E15-6807-4B35-BF77-4B8D7EE814F5}"/>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1AAEC51D-4C13-4979-A252-791B52F02A11}"/>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E45F5754-6174-4AA9-BA8C-144EA8485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kstvak 5">
            <a:extLst>
              <a:ext uri="{FF2B5EF4-FFF2-40B4-BE49-F238E27FC236}">
                <a16:creationId xmlns:a16="http://schemas.microsoft.com/office/drawing/2014/main" id="{843E6603-17A5-489F-A4FD-6E3580C4F924}"/>
              </a:ext>
            </a:extLst>
          </p:cNvPr>
          <p:cNvSpPr txBox="1"/>
          <p:nvPr/>
        </p:nvSpPr>
        <p:spPr>
          <a:xfrm>
            <a:off x="436729" y="245660"/>
            <a:ext cx="2115402" cy="584775"/>
          </a:xfrm>
          <a:prstGeom prst="rect">
            <a:avLst/>
          </a:prstGeom>
          <a:noFill/>
        </p:spPr>
        <p:txBody>
          <a:bodyPr wrap="square" rtlCol="0">
            <a:spAutoFit/>
          </a:bodyPr>
          <a:lstStyle/>
          <a:p>
            <a:r>
              <a:rPr lang="nl-NL" sz="3200" b="1" dirty="0"/>
              <a:t>NLB 340b</a:t>
            </a:r>
          </a:p>
        </p:txBody>
      </p:sp>
    </p:spTree>
    <p:extLst>
      <p:ext uri="{BB962C8B-B14F-4D97-AF65-F5344CB8AC3E}">
        <p14:creationId xmlns:p14="http://schemas.microsoft.com/office/powerpoint/2010/main" val="1197494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372D76-455F-4F4E-9903-1047BB033BB9}"/>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C5087A22-4F04-4A61-88B3-ED6764535709}"/>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58EA95BE-2D86-4E24-820C-FB09F8A99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80065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C8CA5-5EF8-4B40-BD41-5B7CC8C905A5}"/>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717BAF62-2FC5-4D28-97EC-D36D2F6A31FE}"/>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16FD7D37-DEA7-4B87-B6D4-B63F474E5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859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0E915-EFC0-FDBD-0375-244A7AA45F76}"/>
              </a:ext>
            </a:extLst>
          </p:cNvPr>
          <p:cNvSpPr>
            <a:spLocks noGrp="1"/>
          </p:cNvSpPr>
          <p:nvPr>
            <p:ph type="title"/>
          </p:nvPr>
        </p:nvSpPr>
        <p:spPr/>
        <p:txBody>
          <a:bodyPr/>
          <a:lstStyle/>
          <a:p>
            <a:endParaRPr lang="nl-NL"/>
          </a:p>
        </p:txBody>
      </p:sp>
      <p:pic>
        <p:nvPicPr>
          <p:cNvPr id="5" name="Tijdelijke aanduiding voor inhoud 4" descr="Afbeelding met tekst, wolk, schermopname, hemel&#10;&#10;Automatisch gegenereerde beschrijving">
            <a:extLst>
              <a:ext uri="{FF2B5EF4-FFF2-40B4-BE49-F238E27FC236}">
                <a16:creationId xmlns:a16="http://schemas.microsoft.com/office/drawing/2014/main" id="{43A6F756-7E76-4D1C-5877-E8709ECA410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3099" r="10435"/>
          <a:stretch/>
        </p:blipFill>
        <p:spPr>
          <a:xfrm>
            <a:off x="1" y="-1"/>
            <a:ext cx="9143999" cy="6726397"/>
          </a:xfrm>
        </p:spPr>
      </p:pic>
    </p:spTree>
    <p:extLst>
      <p:ext uri="{BB962C8B-B14F-4D97-AF65-F5344CB8AC3E}">
        <p14:creationId xmlns:p14="http://schemas.microsoft.com/office/powerpoint/2010/main" val="12665102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A05E6-F134-4362-82AA-35E2F7900ECC}"/>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0CC84A4E-11E1-412E-A231-2C8A0E5E9EE0}"/>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47EA62CE-40E3-4950-8B0F-81F0BC13C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06252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20156-76D7-404A-94C1-C818C113BE74}"/>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499E8232-8A20-461D-BD93-50861D5FD20B}"/>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CBD591F6-E4F1-438E-B1B7-61600D807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05302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6F66A-1DE4-4A69-B4B0-2F3518DA8679}"/>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A5F5AAFE-0BA5-4E75-8380-E4F5B75EF96E}"/>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022E0DC6-D7BF-4C65-8045-6F0AB2138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12651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A581A2-7B3A-4FB1-A9B6-51B5EE7BF391}"/>
              </a:ext>
            </a:extLst>
          </p:cNvPr>
          <p:cNvSpPr>
            <a:spLocks noGrp="1"/>
          </p:cNvSpPr>
          <p:nvPr>
            <p:ph type="title"/>
          </p:nvPr>
        </p:nvSpPr>
        <p:spPr/>
        <p:txBody>
          <a:bodyPr>
            <a:normAutofit/>
          </a:bodyPr>
          <a:lstStyle/>
          <a:p>
            <a:r>
              <a:rPr lang="nl-NL" sz="3600" b="1" dirty="0">
                <a:latin typeface="+mn-lt"/>
              </a:rPr>
              <a:t>Kinderlied KEE 27 “King of </a:t>
            </a:r>
            <a:r>
              <a:rPr lang="nl-NL" sz="3600" b="1" dirty="0" err="1">
                <a:latin typeface="+mn-lt"/>
              </a:rPr>
              <a:t>kings</a:t>
            </a:r>
            <a:r>
              <a:rPr lang="nl-NL" sz="3600" b="1" dirty="0">
                <a:latin typeface="+mn-lt"/>
              </a:rPr>
              <a:t> </a:t>
            </a:r>
            <a:r>
              <a:rPr lang="nl-NL" sz="3600" b="1" dirty="0" err="1">
                <a:latin typeface="+mn-lt"/>
              </a:rPr>
              <a:t>and</a:t>
            </a:r>
            <a:r>
              <a:rPr lang="nl-NL" sz="3600" b="1" dirty="0">
                <a:latin typeface="+mn-lt"/>
              </a:rPr>
              <a:t> Lord of lords”</a:t>
            </a:r>
          </a:p>
        </p:txBody>
      </p:sp>
      <p:sp>
        <p:nvSpPr>
          <p:cNvPr id="3" name="Tijdelijke aanduiding voor inhoud 2">
            <a:extLst>
              <a:ext uri="{FF2B5EF4-FFF2-40B4-BE49-F238E27FC236}">
                <a16:creationId xmlns:a16="http://schemas.microsoft.com/office/drawing/2014/main" id="{984CD0B6-A21A-4D24-BE7F-3BF26716CB31}"/>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3922745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3">
            <a:extLst>
              <a:ext uri="{FF2B5EF4-FFF2-40B4-BE49-F238E27FC236}">
                <a16:creationId xmlns:a16="http://schemas.microsoft.com/office/drawing/2014/main" id="{2B792EB6-C852-4623-A462-D869D79B4674}"/>
              </a:ext>
            </a:extLst>
          </p:cNvPr>
          <p:cNvSpPr>
            <a:spLocks noChangeArrowheads="1"/>
          </p:cNvSpPr>
          <p:nvPr/>
        </p:nvSpPr>
        <p:spPr bwMode="auto">
          <a:xfrm>
            <a:off x="0" y="76200"/>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2400" b="1" i="1">
                <a:solidFill>
                  <a:schemeClr val="accent2"/>
                </a:solidFill>
                <a:latin typeface="Arial" panose="020B0604020202020204" pitchFamily="34" charset="0"/>
              </a:rPr>
              <a:t>allen:</a:t>
            </a:r>
            <a:endParaRPr lang="nl-NL" altLang="nl-NL" sz="2400" b="1" i="1">
              <a:solidFill>
                <a:schemeClr val="accent2"/>
              </a:solidFill>
              <a:latin typeface="Arial" panose="020B0604020202020204" pitchFamily="34" charset="0"/>
            </a:endParaRPr>
          </a:p>
        </p:txBody>
      </p:sp>
      <p:sp>
        <p:nvSpPr>
          <p:cNvPr id="2051" name="Rectangle 24">
            <a:extLst>
              <a:ext uri="{FF2B5EF4-FFF2-40B4-BE49-F238E27FC236}">
                <a16:creationId xmlns:a16="http://schemas.microsoft.com/office/drawing/2014/main" id="{6801E2EF-3552-4818-BF51-3CDE25A9F5F6}"/>
              </a:ext>
            </a:extLst>
          </p:cNvPr>
          <p:cNvSpPr>
            <a:spLocks noChangeArrowheads="1"/>
          </p:cNvSpPr>
          <p:nvPr/>
        </p:nvSpPr>
        <p:spPr bwMode="auto">
          <a:xfrm>
            <a:off x="84138" y="6434138"/>
            <a:ext cx="860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King of kings (E&amp;R 292)					       t. &amp; m. D. Garratt</a:t>
            </a:r>
            <a:endParaRPr lang="nl-NL" altLang="nl-NL" sz="1600" b="1">
              <a:solidFill>
                <a:schemeClr val="accent2"/>
              </a:solidFill>
              <a:latin typeface="Arial" panose="020B0604020202020204" pitchFamily="34" charset="0"/>
            </a:endParaRPr>
          </a:p>
        </p:txBody>
      </p:sp>
      <p:pic>
        <p:nvPicPr>
          <p:cNvPr id="2052" name="Picture 39">
            <a:extLst>
              <a:ext uri="{FF2B5EF4-FFF2-40B4-BE49-F238E27FC236}">
                <a16:creationId xmlns:a16="http://schemas.microsoft.com/office/drawing/2014/main" id="{78DCD996-E315-468E-A945-EB25A4033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533400"/>
            <a:ext cx="836295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Tekstvak 1">
            <a:extLst>
              <a:ext uri="{FF2B5EF4-FFF2-40B4-BE49-F238E27FC236}">
                <a16:creationId xmlns:a16="http://schemas.microsoft.com/office/drawing/2014/main" id="{A49A1C8A-0BA4-4069-B944-A6C527CF916E}"/>
              </a:ext>
            </a:extLst>
          </p:cNvPr>
          <p:cNvSpPr txBox="1">
            <a:spLocks noChangeArrowheads="1"/>
          </p:cNvSpPr>
          <p:nvPr/>
        </p:nvSpPr>
        <p:spPr bwMode="auto">
          <a:xfrm>
            <a:off x="900113" y="76200"/>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nl-NL" altLang="nl-NL" sz="3200" b="1"/>
              <a:t>KEE 27</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E7A933CA-6E1F-4763-AAD4-2B4596D51C31}"/>
              </a:ext>
            </a:extLst>
          </p:cNvPr>
          <p:cNvSpPr>
            <a:spLocks noChangeArrowheads="1"/>
          </p:cNvSpPr>
          <p:nvPr/>
        </p:nvSpPr>
        <p:spPr bwMode="auto">
          <a:xfrm>
            <a:off x="84138" y="6434138"/>
            <a:ext cx="860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NL" sz="1600" b="1">
                <a:solidFill>
                  <a:schemeClr val="accent2"/>
                </a:solidFill>
                <a:latin typeface="Arial" panose="020B0604020202020204" pitchFamily="34" charset="0"/>
              </a:rPr>
              <a:t>King of kings (E&amp;R 292)					       t. &amp; m. D. Garratt</a:t>
            </a:r>
            <a:endParaRPr lang="nl-NL" altLang="nl-NL" sz="1600" b="1">
              <a:solidFill>
                <a:schemeClr val="accent2"/>
              </a:solidFill>
              <a:latin typeface="Arial" panose="020B0604020202020204" pitchFamily="34" charset="0"/>
            </a:endParaRPr>
          </a:p>
        </p:txBody>
      </p:sp>
      <p:pic>
        <p:nvPicPr>
          <p:cNvPr id="3075" name="Picture 6">
            <a:extLst>
              <a:ext uri="{FF2B5EF4-FFF2-40B4-BE49-F238E27FC236}">
                <a16:creationId xmlns:a16="http://schemas.microsoft.com/office/drawing/2014/main" id="{6A119E8E-49AA-4FFD-B00F-280277AF0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457200"/>
            <a:ext cx="836295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4D63EE-23F7-41FA-A8B7-DD910C0EDC68}"/>
              </a:ext>
            </a:extLst>
          </p:cNvPr>
          <p:cNvSpPr>
            <a:spLocks noGrp="1"/>
          </p:cNvSpPr>
          <p:nvPr>
            <p:ph type="title"/>
          </p:nvPr>
        </p:nvSpPr>
        <p:spPr/>
        <p:txBody>
          <a:bodyPr>
            <a:normAutofit/>
          </a:bodyPr>
          <a:lstStyle/>
          <a:p>
            <a:r>
              <a:rPr lang="nl-NL" sz="3600" b="1" dirty="0">
                <a:latin typeface="+mn-lt"/>
              </a:rPr>
              <a:t>Gebeden</a:t>
            </a:r>
          </a:p>
        </p:txBody>
      </p:sp>
      <p:sp>
        <p:nvSpPr>
          <p:cNvPr id="3" name="Tijdelijke aanduiding voor inhoud 2">
            <a:extLst>
              <a:ext uri="{FF2B5EF4-FFF2-40B4-BE49-F238E27FC236}">
                <a16:creationId xmlns:a16="http://schemas.microsoft.com/office/drawing/2014/main" id="{CFFDF9FB-8A3B-4312-987B-D88D3B565BEE}"/>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4284916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C26F15-1186-42D3-9291-A75435F28490}"/>
              </a:ext>
            </a:extLst>
          </p:cNvPr>
          <p:cNvSpPr>
            <a:spLocks noGrp="1"/>
          </p:cNvSpPr>
          <p:nvPr>
            <p:ph type="title"/>
          </p:nvPr>
        </p:nvSpPr>
        <p:spPr/>
        <p:txBody>
          <a:bodyPr>
            <a:normAutofit/>
          </a:bodyPr>
          <a:lstStyle/>
          <a:p>
            <a:r>
              <a:rPr lang="nl-NL" sz="3600" b="1" dirty="0">
                <a:latin typeface="+mn-lt"/>
              </a:rPr>
              <a:t>Tafelcollecte, klaarmaken tafel</a:t>
            </a:r>
          </a:p>
        </p:txBody>
      </p:sp>
      <p:sp>
        <p:nvSpPr>
          <p:cNvPr id="3" name="Tijdelijke aanduiding voor inhoud 2">
            <a:extLst>
              <a:ext uri="{FF2B5EF4-FFF2-40B4-BE49-F238E27FC236}">
                <a16:creationId xmlns:a16="http://schemas.microsoft.com/office/drawing/2014/main" id="{73C7605E-7F29-4FE6-957A-4EA7F7B16157}"/>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40643236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0FBEC-42F2-4172-914E-4AC35C6E31A6}"/>
              </a:ext>
            </a:extLst>
          </p:cNvPr>
          <p:cNvSpPr>
            <a:spLocks noGrp="1"/>
          </p:cNvSpPr>
          <p:nvPr>
            <p:ph type="title"/>
          </p:nvPr>
        </p:nvSpPr>
        <p:spPr/>
        <p:txBody>
          <a:bodyPr>
            <a:normAutofit/>
          </a:bodyPr>
          <a:lstStyle/>
          <a:p>
            <a:r>
              <a:rPr lang="nl-NL" sz="3600" b="1" dirty="0">
                <a:latin typeface="+mn-lt"/>
              </a:rPr>
              <a:t>NLB 381: 1, 2, 3 en 4 “Genadig Heer, die al mijn zwakheid weet”</a:t>
            </a:r>
          </a:p>
        </p:txBody>
      </p:sp>
      <p:sp>
        <p:nvSpPr>
          <p:cNvPr id="3" name="Tijdelijke aanduiding voor inhoud 2">
            <a:extLst>
              <a:ext uri="{FF2B5EF4-FFF2-40B4-BE49-F238E27FC236}">
                <a16:creationId xmlns:a16="http://schemas.microsoft.com/office/drawing/2014/main" id="{AB8C8FAA-F966-4E94-A1C3-91E448209A9B}"/>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7146872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F53F4-AE3F-4318-8294-CCB1B2E80006}"/>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F7B2E25F-8BCE-46B9-ABAB-873B40E8C3A3}"/>
              </a:ext>
            </a:extLst>
          </p:cNvPr>
          <p:cNvSpPr>
            <a:spLocks noGrp="1"/>
          </p:cNvSpPr>
          <p:nvPr>
            <p:ph type="subTitle" idx="1"/>
          </p:nvPr>
        </p:nvSpPr>
        <p:spPr/>
        <p:txBody>
          <a:bodyPr/>
          <a:lstStyle/>
          <a:p>
            <a:endParaRPr lang="nl-NL"/>
          </a:p>
        </p:txBody>
      </p:sp>
      <p:pic>
        <p:nvPicPr>
          <p:cNvPr id="23" name="Afbeelding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0010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8F886-0B7C-45AC-BA6B-7E8510D028EF}"/>
              </a:ext>
            </a:extLst>
          </p:cNvPr>
          <p:cNvSpPr>
            <a:spLocks noGrp="1"/>
          </p:cNvSpPr>
          <p:nvPr>
            <p:ph type="title"/>
          </p:nvPr>
        </p:nvSpPr>
        <p:spPr>
          <a:xfrm>
            <a:off x="317500" y="1"/>
            <a:ext cx="8197850" cy="927100"/>
          </a:xfrm>
        </p:spPr>
        <p:txBody>
          <a:bodyPr>
            <a:normAutofit fontScale="90000"/>
          </a:bodyPr>
          <a:lstStyle/>
          <a:p>
            <a:br>
              <a:rPr lang="nl-NL" b="1" dirty="0"/>
            </a:br>
            <a:r>
              <a:rPr lang="nl-NL" sz="3600" b="1" dirty="0">
                <a:latin typeface="+mn-lt"/>
              </a:rPr>
              <a:t>Zangdienst “Zingen verbindt” </a:t>
            </a:r>
            <a:br>
              <a:rPr lang="nl-NL" dirty="0"/>
            </a:br>
            <a:endParaRPr lang="nl-NL" dirty="0"/>
          </a:p>
        </p:txBody>
      </p:sp>
      <p:sp>
        <p:nvSpPr>
          <p:cNvPr id="3" name="Tijdelijke aanduiding voor inhoud 2">
            <a:extLst>
              <a:ext uri="{FF2B5EF4-FFF2-40B4-BE49-F238E27FC236}">
                <a16:creationId xmlns:a16="http://schemas.microsoft.com/office/drawing/2014/main" id="{4951074F-DB6D-4B73-840A-29B47C89B9E9}"/>
              </a:ext>
            </a:extLst>
          </p:cNvPr>
          <p:cNvSpPr>
            <a:spLocks noGrp="1"/>
          </p:cNvSpPr>
          <p:nvPr>
            <p:ph idx="1"/>
          </p:nvPr>
        </p:nvSpPr>
        <p:spPr>
          <a:xfrm>
            <a:off x="317500" y="927100"/>
            <a:ext cx="8476876" cy="5249863"/>
          </a:xfrm>
        </p:spPr>
        <p:txBody>
          <a:bodyPr>
            <a:normAutofit/>
          </a:bodyPr>
          <a:lstStyle/>
          <a:p>
            <a:pPr marL="0" indent="0">
              <a:buNone/>
            </a:pPr>
            <a:r>
              <a:rPr lang="nl-NL" sz="3200" dirty="0"/>
              <a:t>Op zondag 20 oktober is er weer een zangdienst in de Mariakerk, Bisschopstraat 32, </a:t>
            </a:r>
            <a:r>
              <a:rPr lang="nl-NL" sz="3200" b="1" u="sng" dirty="0"/>
              <a:t>om 19.00 </a:t>
            </a:r>
            <a:r>
              <a:rPr lang="nl-NL" sz="3200" dirty="0"/>
              <a:t>uur in Vollenhove. Kerk open vanaf 18.30 uur. Vind jij het fijn om te zingen? Kom dan naar deze samenzangavond met bekende liederen. </a:t>
            </a:r>
            <a:r>
              <a:rPr lang="nl-NL" sz="3200" b="1" dirty="0"/>
              <a:t>Samen zingen, ‘verbindt ons met elkaar’. </a:t>
            </a:r>
            <a:r>
              <a:rPr lang="nl-NL" sz="3200" dirty="0"/>
              <a:t>Er worden opwekkingsliederen, psalmen, gezangen evangelische liedbundel en Johannes de Heer liederen  gezongen. Er is ook ruimte voor bezinning en persoonlijk gebed. Tijdens de dienst is er een collecte</a:t>
            </a:r>
          </a:p>
          <a:p>
            <a:pPr marL="0" indent="0">
              <a:buNone/>
            </a:pPr>
            <a:endParaRPr lang="nl-NL" dirty="0"/>
          </a:p>
        </p:txBody>
      </p:sp>
      <p:pic>
        <p:nvPicPr>
          <p:cNvPr id="5" name="Afbeelding 4">
            <a:extLst>
              <a:ext uri="{FF2B5EF4-FFF2-40B4-BE49-F238E27FC236}">
                <a16:creationId xmlns:a16="http://schemas.microsoft.com/office/drawing/2014/main" id="{D0954F77-47FC-4EAA-B830-6DFF6F9D71F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80000" y="5403757"/>
            <a:ext cx="3619500" cy="1454243"/>
          </a:xfrm>
          <a:prstGeom prst="rect">
            <a:avLst/>
          </a:prstGeom>
        </p:spPr>
      </p:pic>
    </p:spTree>
    <p:extLst>
      <p:ext uri="{BB962C8B-B14F-4D97-AF65-F5344CB8AC3E}">
        <p14:creationId xmlns:p14="http://schemas.microsoft.com/office/powerpoint/2010/main" val="24724653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F53F4-AE3F-4318-8294-CCB1B2E80006}"/>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F7B2E25F-8BCE-46B9-ABAB-873B40E8C3A3}"/>
              </a:ext>
            </a:extLst>
          </p:cNvPr>
          <p:cNvSpPr>
            <a:spLocks noGrp="1"/>
          </p:cNvSpPr>
          <p:nvPr>
            <p:ph type="subTitle" idx="1"/>
          </p:nvPr>
        </p:nvSpPr>
        <p:spPr/>
        <p:txBody>
          <a:bodyPr/>
          <a:lstStyle/>
          <a:p>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93267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F53F4-AE3F-4318-8294-CCB1B2E80006}"/>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F7B2E25F-8BCE-46B9-ABAB-873B40E8C3A3}"/>
              </a:ext>
            </a:extLst>
          </p:cNvPr>
          <p:cNvSpPr>
            <a:spLocks noGrp="1"/>
          </p:cNvSpPr>
          <p:nvPr>
            <p:ph type="subTitle" idx="1"/>
          </p:nvPr>
        </p:nvSpPr>
        <p:spPr/>
        <p:txBody>
          <a:bodyPr/>
          <a:lstStyle/>
          <a:p>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58395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F53F4-AE3F-4318-8294-CCB1B2E80006}"/>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F7B2E25F-8BCE-46B9-ABAB-873B40E8C3A3}"/>
              </a:ext>
            </a:extLst>
          </p:cNvPr>
          <p:cNvSpPr>
            <a:spLocks noGrp="1"/>
          </p:cNvSpPr>
          <p:nvPr>
            <p:ph type="subTitle" idx="1"/>
          </p:nvPr>
        </p:nvSpPr>
        <p:spPr/>
        <p:txBody>
          <a:bodyPr/>
          <a:lstStyle/>
          <a:p>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27005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6658BE-DA20-44E6-83E3-60573C10BB63}"/>
              </a:ext>
            </a:extLst>
          </p:cNvPr>
          <p:cNvSpPr>
            <a:spLocks noGrp="1"/>
          </p:cNvSpPr>
          <p:nvPr>
            <p:ph type="title"/>
          </p:nvPr>
        </p:nvSpPr>
        <p:spPr/>
        <p:txBody>
          <a:bodyPr>
            <a:normAutofit/>
          </a:bodyPr>
          <a:lstStyle/>
          <a:p>
            <a:r>
              <a:rPr lang="nl-NL" sz="3600" b="1" dirty="0">
                <a:latin typeface="+mn-lt"/>
              </a:rPr>
              <a:t>Tafelgebed – Onze Vader</a:t>
            </a:r>
          </a:p>
        </p:txBody>
      </p:sp>
      <p:sp>
        <p:nvSpPr>
          <p:cNvPr id="3" name="Tijdelijke aanduiding voor inhoud 2">
            <a:extLst>
              <a:ext uri="{FF2B5EF4-FFF2-40B4-BE49-F238E27FC236}">
                <a16:creationId xmlns:a16="http://schemas.microsoft.com/office/drawing/2014/main" id="{0A8BA9C5-330B-43D5-893E-10E442DEEBC2}"/>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830232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C7ED3D-02C5-490B-8CB7-EE027FE919E6}"/>
              </a:ext>
            </a:extLst>
          </p:cNvPr>
          <p:cNvSpPr>
            <a:spLocks noGrp="1"/>
          </p:cNvSpPr>
          <p:nvPr>
            <p:ph type="title"/>
          </p:nvPr>
        </p:nvSpPr>
        <p:spPr/>
        <p:txBody>
          <a:bodyPr>
            <a:normAutofit/>
          </a:bodyPr>
          <a:lstStyle/>
          <a:p>
            <a:r>
              <a:rPr lang="nl-NL" sz="3600" b="1" dirty="0">
                <a:latin typeface="+mn-lt"/>
              </a:rPr>
              <a:t>Delen van brood en wijn</a:t>
            </a:r>
          </a:p>
        </p:txBody>
      </p:sp>
      <p:sp>
        <p:nvSpPr>
          <p:cNvPr id="3" name="Tijdelijke aanduiding voor inhoud 2">
            <a:extLst>
              <a:ext uri="{FF2B5EF4-FFF2-40B4-BE49-F238E27FC236}">
                <a16:creationId xmlns:a16="http://schemas.microsoft.com/office/drawing/2014/main" id="{08212483-F80C-4748-B22A-C2AC4C5C85C9}"/>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9691803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74D688E-05DF-1896-4B54-BB09F495C4F2}"/>
              </a:ext>
            </a:extLst>
          </p:cNvPr>
          <p:cNvPicPr>
            <a:picLocks noChangeAspect="1"/>
          </p:cNvPicPr>
          <p:nvPr/>
        </p:nvPicPr>
        <p:blipFill>
          <a:blip r:embed="rId3"/>
          <a:stretch>
            <a:fillRect/>
          </a:stretch>
        </p:blipFill>
        <p:spPr>
          <a:xfrm>
            <a:off x="6715496" y="4429496"/>
            <a:ext cx="2428504" cy="2428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291" name="Tijdelijke aanduiding voor tekst 2"/>
          <p:cNvSpPr>
            <a:spLocks noGrp="1" noChangeArrowheads="1"/>
          </p:cNvSpPr>
          <p:nvPr>
            <p:ph type="body" idx="1"/>
          </p:nvPr>
        </p:nvSpPr>
        <p:spPr>
          <a:xfrm>
            <a:off x="228295" y="613311"/>
            <a:ext cx="8687410" cy="5631378"/>
          </a:xfrm>
        </p:spPr>
        <p:txBody>
          <a:bodyPr>
            <a:noAutofit/>
          </a:bodyPr>
          <a:lstStyle/>
          <a:p>
            <a:pPr marL="0" indent="0">
              <a:buNone/>
            </a:pPr>
            <a:r>
              <a:rPr lang="nl-NL" altLang="nl-NL" sz="3200" b="1" dirty="0">
                <a:latin typeface="Calibri" panose="020F0502020204030204" pitchFamily="34" charset="0"/>
                <a:ea typeface="ＭＳ Ｐゴシック" panose="020B0600070205080204" pitchFamily="34" charset="-128"/>
              </a:rPr>
              <a:t>Collecten</a:t>
            </a:r>
          </a:p>
          <a:p>
            <a:pPr marL="0" indent="0">
              <a:buNone/>
            </a:pPr>
            <a:endParaRPr lang="nl-NL" altLang="nl-NL" sz="1050" b="1" dirty="0">
              <a:latin typeface="Calibri" panose="020F0502020204030204" pitchFamily="34" charset="0"/>
              <a:ea typeface="ＭＳ Ｐゴシック" panose="020B0600070205080204" pitchFamily="34" charset="-128"/>
            </a:endParaRPr>
          </a:p>
          <a:p>
            <a:pPr marL="0" indent="0">
              <a:buNone/>
            </a:pPr>
            <a:r>
              <a:rPr lang="nl-NL" altLang="nl-NL" sz="3200" dirty="0">
                <a:ea typeface="ＭＳ Ｐゴシック" panose="020B0600070205080204" pitchFamily="34" charset="-128"/>
              </a:rPr>
              <a:t>De collecte in de dienst is bestemd voor de diaconie</a:t>
            </a:r>
          </a:p>
          <a:p>
            <a:pPr marL="0" indent="0">
              <a:buNone/>
            </a:pPr>
            <a:br>
              <a:rPr lang="nl-NL" altLang="nl-NL" sz="3200" dirty="0">
                <a:ea typeface="ＭＳ Ｐゴシック" panose="020B0600070205080204" pitchFamily="34" charset="-128"/>
              </a:rPr>
            </a:br>
            <a:r>
              <a:rPr lang="nl-NL" altLang="nl-NL" sz="3200" dirty="0">
                <a:ea typeface="ＭＳ Ｐゴシック" panose="020B0600070205080204" pitchFamily="34" charset="-128"/>
              </a:rPr>
              <a:t>De collecte bij de uitgang is bestemd voor onderhoud van het kerkgebouw.</a:t>
            </a:r>
            <a:br>
              <a:rPr lang="nl-NL" altLang="nl-NL" sz="3200" dirty="0">
                <a:ea typeface="ＭＳ Ｐゴシック" panose="020B0600070205080204" pitchFamily="34" charset="-128"/>
              </a:rPr>
            </a:br>
            <a:br>
              <a:rPr lang="nl-NL" altLang="nl-NL" sz="3200" dirty="0">
                <a:ea typeface="ＭＳ Ｐゴシック" panose="020B0600070205080204" pitchFamily="34" charset="-128"/>
              </a:rPr>
            </a:br>
            <a:r>
              <a:rPr lang="nl-NL" altLang="nl-NL" sz="3200" dirty="0">
                <a:ea typeface="ＭＳ Ｐゴシック" panose="020B0600070205080204" pitchFamily="34" charset="-128"/>
              </a:rPr>
              <a:t>Via de </a:t>
            </a:r>
            <a:r>
              <a:rPr lang="nl-NL" altLang="nl-NL" sz="3200" dirty="0" err="1">
                <a:ea typeface="ＭＳ Ｐゴシック" panose="020B0600070205080204" pitchFamily="34" charset="-128"/>
              </a:rPr>
              <a:t>Scipio</a:t>
            </a:r>
            <a:r>
              <a:rPr lang="nl-NL" altLang="nl-NL" sz="3200" dirty="0">
                <a:ea typeface="ＭＳ Ｐゴシック" panose="020B0600070205080204" pitchFamily="34" charset="-128"/>
              </a:rPr>
              <a:t>-app van de</a:t>
            </a:r>
            <a:br>
              <a:rPr lang="nl-NL" altLang="nl-NL" sz="3200" dirty="0">
                <a:ea typeface="ＭＳ Ｐゴシック" panose="020B0600070205080204" pitchFamily="34" charset="-128"/>
              </a:rPr>
            </a:br>
            <a:r>
              <a:rPr lang="nl-NL" altLang="nl-NL" sz="3200" dirty="0">
                <a:ea typeface="ＭＳ Ｐゴシック" panose="020B0600070205080204" pitchFamily="34" charset="-128"/>
              </a:rPr>
              <a:t>Mariakerk kunt u thuis of in</a:t>
            </a:r>
            <a:br>
              <a:rPr lang="nl-NL" altLang="nl-NL" sz="3200" dirty="0">
                <a:ea typeface="ＭＳ Ｐゴシック" panose="020B0600070205080204" pitchFamily="34" charset="-128"/>
              </a:rPr>
            </a:br>
            <a:r>
              <a:rPr lang="nl-NL" altLang="nl-NL" sz="3200" dirty="0">
                <a:ea typeface="ＭＳ Ｐゴシック" panose="020B0600070205080204" pitchFamily="34" charset="-128"/>
              </a:rPr>
              <a:t>de kerk ook geven.</a:t>
            </a:r>
          </a:p>
          <a:p>
            <a:pPr marL="0" indent="0">
              <a:buNone/>
            </a:pPr>
            <a:endParaRPr lang="nl-NL" altLang="nl-NL" sz="3600" dirty="0">
              <a:ea typeface="ＭＳ Ｐゴシック" panose="020B0600070205080204" pitchFamily="34" charset="-128"/>
            </a:endParaRPr>
          </a:p>
          <a:p>
            <a:pPr marL="0" indent="0">
              <a:buNone/>
            </a:pPr>
            <a:endParaRPr lang="nl-NL" altLang="nl-NL" sz="3600" dirty="0">
              <a:ea typeface="ＭＳ Ｐゴシック" panose="020B0600070205080204" pitchFamily="34" charset="-128"/>
            </a:endParaRPr>
          </a:p>
        </p:txBody>
      </p:sp>
    </p:spTree>
    <p:extLst>
      <p:ext uri="{BB962C8B-B14F-4D97-AF65-F5344CB8AC3E}">
        <p14:creationId xmlns:p14="http://schemas.microsoft.com/office/powerpoint/2010/main" val="1667750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6581" y="-138300"/>
            <a:ext cx="8650839" cy="1598686"/>
          </a:xfrm>
        </p:spPr>
        <p:txBody>
          <a:bodyPr>
            <a:normAutofit/>
          </a:bodyPr>
          <a:lstStyle/>
          <a:p>
            <a:pPr algn="ctr"/>
            <a:r>
              <a:rPr lang="nl-NL" sz="3600" b="1" dirty="0">
                <a:solidFill>
                  <a:srgbClr val="222222"/>
                </a:solidFill>
                <a:latin typeface="Calibri" panose="020F0502020204030204" pitchFamily="34" charset="0"/>
                <a:cs typeface="Calibri" panose="020F0502020204030204" pitchFamily="34" charset="0"/>
              </a:rPr>
              <a:t>We wachten even tot de kleinste kinderen terugkomen van de oppasdienst</a:t>
            </a:r>
            <a:endParaRPr lang="nl-NL" sz="3600" b="1" dirty="0">
              <a:solidFill>
                <a:schemeClr val="bg1">
                  <a:lumMod val="50000"/>
                </a:schemeClr>
              </a:solidFill>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ABD08809-01CC-9AAB-2C2A-16D9CA2DE0F3}"/>
              </a:ext>
            </a:extLst>
          </p:cNvPr>
          <p:cNvPicPr>
            <a:picLocks noChangeAspect="1"/>
          </p:cNvPicPr>
          <p:nvPr/>
        </p:nvPicPr>
        <p:blipFill rotWithShape="1">
          <a:blip r:embed="rId2">
            <a:extLst>
              <a:ext uri="{28A0092B-C50C-407E-A947-70E740481C1C}">
                <a14:useLocalDpi xmlns:a14="http://schemas.microsoft.com/office/drawing/2010/main" val="0"/>
              </a:ext>
            </a:extLst>
          </a:blip>
          <a:srcRect l="3430" t="19142" r="3316"/>
          <a:stretch/>
        </p:blipFill>
        <p:spPr>
          <a:xfrm>
            <a:off x="0" y="1206424"/>
            <a:ext cx="9144000" cy="5774864"/>
          </a:xfrm>
          <a:prstGeom prst="rect">
            <a:avLst/>
          </a:prstGeom>
        </p:spPr>
      </p:pic>
    </p:spTree>
    <p:extLst>
      <p:ext uri="{BB962C8B-B14F-4D97-AF65-F5344CB8AC3E}">
        <p14:creationId xmlns:p14="http://schemas.microsoft.com/office/powerpoint/2010/main" val="29906419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7EE1DD-7000-41B0-9812-CAA56071748D}"/>
              </a:ext>
            </a:extLst>
          </p:cNvPr>
          <p:cNvSpPr>
            <a:spLocks noGrp="1"/>
          </p:cNvSpPr>
          <p:nvPr>
            <p:ph type="title"/>
          </p:nvPr>
        </p:nvSpPr>
        <p:spPr/>
        <p:txBody>
          <a:bodyPr>
            <a:normAutofit/>
          </a:bodyPr>
          <a:lstStyle/>
          <a:p>
            <a:r>
              <a:rPr lang="nl-NL" sz="3600" b="1" dirty="0">
                <a:latin typeface="+mn-lt"/>
              </a:rPr>
              <a:t>Slotlied 381:5 en 6 “Nu ik mijn hand strek”</a:t>
            </a:r>
          </a:p>
        </p:txBody>
      </p:sp>
      <p:sp>
        <p:nvSpPr>
          <p:cNvPr id="3" name="Tijdelijke aanduiding voor inhoud 2">
            <a:extLst>
              <a:ext uri="{FF2B5EF4-FFF2-40B4-BE49-F238E27FC236}">
                <a16:creationId xmlns:a16="http://schemas.microsoft.com/office/drawing/2014/main" id="{C7374189-3641-41BC-8C02-A33309DD70A8}"/>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0370718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F53F4-AE3F-4318-8294-CCB1B2E80006}"/>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F7B2E25F-8BCE-46B9-ABAB-873B40E8C3A3}"/>
              </a:ext>
            </a:extLst>
          </p:cNvPr>
          <p:cNvSpPr>
            <a:spLocks noGrp="1"/>
          </p:cNvSpPr>
          <p:nvPr>
            <p:ph type="subTitle" idx="1"/>
          </p:nvPr>
        </p:nvSpPr>
        <p:spPr/>
        <p:txBody>
          <a:bodyPr/>
          <a:lstStyle/>
          <a:p>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80401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F53F4-AE3F-4318-8294-CCB1B2E80006}"/>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F7B2E25F-8BCE-46B9-ABAB-873B40E8C3A3}"/>
              </a:ext>
            </a:extLst>
          </p:cNvPr>
          <p:cNvSpPr>
            <a:spLocks noGrp="1"/>
          </p:cNvSpPr>
          <p:nvPr>
            <p:ph type="subTitle" idx="1"/>
          </p:nvPr>
        </p:nvSpPr>
        <p:spPr/>
        <p:txBody>
          <a:bodyPr/>
          <a:lstStyle/>
          <a:p>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2284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2AE98BA-11B2-F78B-139A-97350CA818A7}"/>
              </a:ext>
            </a:extLst>
          </p:cNvPr>
          <p:cNvPicPr>
            <a:picLocks noChangeAspect="1"/>
          </p:cNvPicPr>
          <p:nvPr/>
        </p:nvPicPr>
        <p:blipFill>
          <a:blip r:embed="rId2"/>
          <a:stretch>
            <a:fillRect/>
          </a:stretch>
        </p:blipFill>
        <p:spPr>
          <a:xfrm>
            <a:off x="0" y="362778"/>
            <a:ext cx="9115794" cy="6132443"/>
          </a:xfrm>
          <a:prstGeom prst="rect">
            <a:avLst/>
          </a:prstGeom>
        </p:spPr>
      </p:pic>
    </p:spTree>
    <p:extLst>
      <p:ext uri="{BB962C8B-B14F-4D97-AF65-F5344CB8AC3E}">
        <p14:creationId xmlns:p14="http://schemas.microsoft.com/office/powerpoint/2010/main" val="15039201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51981-87BE-4A69-B077-20E97780E70F}"/>
              </a:ext>
            </a:extLst>
          </p:cNvPr>
          <p:cNvSpPr>
            <a:spLocks noGrp="1"/>
          </p:cNvSpPr>
          <p:nvPr>
            <p:ph type="title"/>
          </p:nvPr>
        </p:nvSpPr>
        <p:spPr/>
        <p:txBody>
          <a:bodyPr>
            <a:normAutofit/>
          </a:bodyPr>
          <a:lstStyle/>
          <a:p>
            <a:r>
              <a:rPr lang="nl-NL" sz="3600" b="1" dirty="0">
                <a:latin typeface="+mn-lt"/>
              </a:rPr>
              <a:t>Zegen</a:t>
            </a:r>
          </a:p>
        </p:txBody>
      </p:sp>
    </p:spTree>
    <p:extLst>
      <p:ext uri="{BB962C8B-B14F-4D97-AF65-F5344CB8AC3E}">
        <p14:creationId xmlns:p14="http://schemas.microsoft.com/office/powerpoint/2010/main" val="25205205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BE3A2B42-00AE-4859-BEC1-67868F3123E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31341" y="3547081"/>
            <a:ext cx="4402021" cy="2934681"/>
          </a:xfrm>
          <a:prstGeom prst="rect">
            <a:avLst/>
          </a:prstGeom>
        </p:spPr>
      </p:pic>
      <p:sp>
        <p:nvSpPr>
          <p:cNvPr id="5" name="Tekstvak 4">
            <a:extLst>
              <a:ext uri="{FF2B5EF4-FFF2-40B4-BE49-F238E27FC236}">
                <a16:creationId xmlns:a16="http://schemas.microsoft.com/office/drawing/2014/main" id="{6A140DE8-8914-458F-B0A8-98878D85E1D5}"/>
              </a:ext>
            </a:extLst>
          </p:cNvPr>
          <p:cNvSpPr txBox="1"/>
          <p:nvPr/>
        </p:nvSpPr>
        <p:spPr>
          <a:xfrm>
            <a:off x="4114800" y="2971800"/>
            <a:ext cx="914400" cy="914400"/>
          </a:xfrm>
          <a:prstGeom prst="rect">
            <a:avLst/>
          </a:prstGeom>
          <a:noFill/>
        </p:spPr>
        <p:txBody>
          <a:bodyPr wrap="square" rtlCol="0">
            <a:spAutoFit/>
          </a:bodyPr>
          <a:lstStyle/>
          <a:p>
            <a:endParaRPr lang="nl-NL" dirty="0"/>
          </a:p>
        </p:txBody>
      </p:sp>
      <p:sp>
        <p:nvSpPr>
          <p:cNvPr id="6" name="Tekstvak 5">
            <a:extLst>
              <a:ext uri="{FF2B5EF4-FFF2-40B4-BE49-F238E27FC236}">
                <a16:creationId xmlns:a16="http://schemas.microsoft.com/office/drawing/2014/main" id="{2B3B004B-6A87-4247-957B-A3CD612C67F3}"/>
              </a:ext>
            </a:extLst>
          </p:cNvPr>
          <p:cNvSpPr txBox="1"/>
          <p:nvPr/>
        </p:nvSpPr>
        <p:spPr>
          <a:xfrm>
            <a:off x="600634" y="1030940"/>
            <a:ext cx="4652683" cy="1754326"/>
          </a:xfrm>
          <a:prstGeom prst="rect">
            <a:avLst/>
          </a:prstGeom>
          <a:noFill/>
        </p:spPr>
        <p:txBody>
          <a:bodyPr wrap="square" rtlCol="0">
            <a:spAutoFit/>
          </a:bodyPr>
          <a:lstStyle/>
          <a:p>
            <a:r>
              <a:rPr lang="nl-NL" sz="3600" b="1" dirty="0"/>
              <a:t>De koffie staat klaar in de Voorhof, gasten ook van harte welkom</a:t>
            </a:r>
          </a:p>
        </p:txBody>
      </p:sp>
    </p:spTree>
    <p:extLst>
      <p:ext uri="{BB962C8B-B14F-4D97-AF65-F5344CB8AC3E}">
        <p14:creationId xmlns:p14="http://schemas.microsoft.com/office/powerpoint/2010/main" val="257039925"/>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TotalTime>
  <Words>1130</Words>
  <Application>Microsoft Office PowerPoint</Application>
  <PresentationFormat>Diavoorstelling (4:3)</PresentationFormat>
  <Paragraphs>90</Paragraphs>
  <Slides>91</Slides>
  <Notes>8</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91</vt:i4>
      </vt:variant>
    </vt:vector>
  </HeadingPairs>
  <TitlesOfParts>
    <vt:vector size="97" baseType="lpstr">
      <vt:lpstr>ＭＳ Ｐゴシック</vt:lpstr>
      <vt:lpstr>Arial</vt:lpstr>
      <vt:lpstr>Calibri</vt:lpstr>
      <vt:lpstr>Calibri Light</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 Zangdienst “Zingen verbindt”  </vt:lpstr>
      <vt:lpstr>PowerPoint-presentatie</vt:lpstr>
      <vt:lpstr>PowerPoint-presentatie</vt:lpstr>
      <vt:lpstr>Opw. 520 “Wees mijn verlangen”</vt:lpstr>
      <vt:lpstr>PowerPoint-presentatie</vt:lpstr>
      <vt:lpstr>PowerPoint-presentatie</vt:lpstr>
      <vt:lpstr>PowerPoint-presentatie</vt:lpstr>
      <vt:lpstr>PowerPoint-presentatie</vt:lpstr>
      <vt:lpstr>Welkom en mededelingen</vt:lpstr>
      <vt:lpstr>Intochtslied Opw. 599 “Kom tot de Vader”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Stil gebed, votum en groet</vt:lpstr>
      <vt:lpstr>Drempelgebed</vt:lpstr>
      <vt:lpstr>NLB 32a “Gelukkig ben je als je schuld bekent”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Woorden voor onderweg</vt:lpstr>
      <vt:lpstr> NLB 145: 1 ”O Heer, mijn God, Gij koning van ‘t heelal”  </vt:lpstr>
      <vt:lpstr>PowerPoint-presentatie</vt:lpstr>
      <vt:lpstr>PowerPoint-presentatie</vt:lpstr>
      <vt:lpstr>Gebed bij de opening van de Schrift</vt:lpstr>
      <vt:lpstr>Kinderen naar de nevendienst</vt:lpstr>
      <vt:lpstr>Lezing Marcus 10: 17 - 31</vt:lpstr>
      <vt:lpstr>Lezing Marcus 10: 17 t/m  31  (NBV)</vt:lpstr>
      <vt:lpstr>PowerPoint-presentatie</vt:lpstr>
      <vt:lpstr>PowerPoint-presentatie</vt:lpstr>
      <vt:lpstr>PowerPoint-presentatie</vt:lpstr>
      <vt:lpstr>PowerPoint-presentatie</vt:lpstr>
      <vt:lpstr>PowerPoint-presentatie</vt:lpstr>
      <vt:lpstr>PowerPoint-presentatie</vt:lpstr>
      <vt:lpstr>PowerPoint-presentatie</vt:lpstr>
      <vt:lpstr>NLB 990 “De laatsten worden de eersten”</vt:lpstr>
      <vt:lpstr>PowerPoint-presentatie</vt:lpstr>
      <vt:lpstr>PowerPoint-presentatie</vt:lpstr>
      <vt:lpstr>PowerPoint-presentatie</vt:lpstr>
      <vt:lpstr>PowerPoint-presentatie</vt:lpstr>
      <vt:lpstr>PowerPoint-presentatie</vt:lpstr>
      <vt:lpstr>PowerPoint-presentatie</vt:lpstr>
      <vt:lpstr>Overdenking </vt:lpstr>
      <vt:lpstr>PowerPoint-presentatie</vt:lpstr>
      <vt:lpstr>PowerPoint-presentatie</vt:lpstr>
      <vt:lpstr>PowerPoint-presentatie</vt:lpstr>
      <vt:lpstr>PowerPoint-presentatie</vt:lpstr>
      <vt:lpstr>Orgel/pianospel</vt:lpstr>
      <vt:lpstr>NLB 340b geloofsbelijdenis “Ik geloof in God de Vader”(staande)</vt:lpstr>
      <vt:lpstr>PowerPoint-presentatie</vt:lpstr>
      <vt:lpstr>PowerPoint-presentatie</vt:lpstr>
      <vt:lpstr>PowerPoint-presentatie</vt:lpstr>
      <vt:lpstr>PowerPoint-presentatie</vt:lpstr>
      <vt:lpstr>PowerPoint-presentatie</vt:lpstr>
      <vt:lpstr>PowerPoint-presentatie</vt:lpstr>
      <vt:lpstr>Kinderlied KEE 27 “King of kings and Lord of lords”</vt:lpstr>
      <vt:lpstr>PowerPoint-presentatie</vt:lpstr>
      <vt:lpstr>PowerPoint-presentatie</vt:lpstr>
      <vt:lpstr>Gebeden</vt:lpstr>
      <vt:lpstr>Tafelcollecte, klaarmaken tafel</vt:lpstr>
      <vt:lpstr>NLB 381: 1, 2, 3 en 4 “Genadig Heer, die al mijn zwakheid weet”</vt:lpstr>
      <vt:lpstr>PowerPoint-presentatie</vt:lpstr>
      <vt:lpstr>PowerPoint-presentatie</vt:lpstr>
      <vt:lpstr>PowerPoint-presentatie</vt:lpstr>
      <vt:lpstr>PowerPoint-presentatie</vt:lpstr>
      <vt:lpstr>Tafelgebed – Onze Vader</vt:lpstr>
      <vt:lpstr>Delen van brood en wijn</vt:lpstr>
      <vt:lpstr>PowerPoint-presentatie</vt:lpstr>
      <vt:lpstr>We wachten even tot de kleinste kinderen terugkomen van de oppasdienst</vt:lpstr>
      <vt:lpstr>Slotlied 381:5 en 6 “Nu ik mijn hand strek”</vt:lpstr>
      <vt:lpstr>PowerPoint-presentatie</vt:lpstr>
      <vt:lpstr>PowerPoint-presentatie</vt:lpstr>
      <vt:lpstr>Zegen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janna korthoef</dc:creator>
  <cp:lastModifiedBy>Mariakerk Vollenhove</cp:lastModifiedBy>
  <cp:revision>14</cp:revision>
  <dcterms:created xsi:type="dcterms:W3CDTF">2024-10-11T13:13:11Z</dcterms:created>
  <dcterms:modified xsi:type="dcterms:W3CDTF">2024-10-12T17:18:59Z</dcterms:modified>
</cp:coreProperties>
</file>