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1"/>
  </p:notesMasterIdLst>
  <p:sldIdLst>
    <p:sldId id="2826" r:id="rId2"/>
    <p:sldId id="2393" r:id="rId3"/>
    <p:sldId id="2796" r:id="rId4"/>
    <p:sldId id="2785" r:id="rId5"/>
    <p:sldId id="2845" r:id="rId6"/>
    <p:sldId id="2786" r:id="rId7"/>
    <p:sldId id="2797" r:id="rId8"/>
    <p:sldId id="2838" r:id="rId9"/>
    <p:sldId id="2395" r:id="rId10"/>
    <p:sldId id="2798" r:id="rId11"/>
    <p:sldId id="2839" r:id="rId12"/>
    <p:sldId id="2840" r:id="rId13"/>
    <p:sldId id="2841" r:id="rId14"/>
    <p:sldId id="2842" r:id="rId15"/>
    <p:sldId id="2843" r:id="rId16"/>
    <p:sldId id="2844" r:id="rId17"/>
    <p:sldId id="2799" r:id="rId18"/>
    <p:sldId id="2800" r:id="rId19"/>
    <p:sldId id="257" r:id="rId20"/>
    <p:sldId id="258" r:id="rId21"/>
    <p:sldId id="287" r:id="rId22"/>
    <p:sldId id="288" r:id="rId23"/>
    <p:sldId id="2801" r:id="rId24"/>
    <p:sldId id="2802" r:id="rId25"/>
    <p:sldId id="820" r:id="rId26"/>
    <p:sldId id="821" r:id="rId27"/>
    <p:sldId id="2803" r:id="rId28"/>
    <p:sldId id="2804" r:id="rId29"/>
    <p:sldId id="2819" r:id="rId30"/>
    <p:sldId id="294" r:id="rId31"/>
    <p:sldId id="2805" r:id="rId32"/>
    <p:sldId id="2832" r:id="rId33"/>
    <p:sldId id="2833" r:id="rId34"/>
    <p:sldId id="2806" r:id="rId35"/>
    <p:sldId id="256" r:id="rId36"/>
    <p:sldId id="2820" r:id="rId37"/>
    <p:sldId id="2821" r:id="rId38"/>
    <p:sldId id="259" r:id="rId39"/>
    <p:sldId id="260" r:id="rId40"/>
    <p:sldId id="261" r:id="rId41"/>
    <p:sldId id="262" r:id="rId42"/>
    <p:sldId id="263" r:id="rId43"/>
    <p:sldId id="264" r:id="rId44"/>
    <p:sldId id="265" r:id="rId45"/>
    <p:sldId id="266" r:id="rId46"/>
    <p:sldId id="267" r:id="rId47"/>
    <p:sldId id="268" r:id="rId48"/>
    <p:sldId id="269" r:id="rId49"/>
    <p:sldId id="2807" r:id="rId50"/>
    <p:sldId id="2808" r:id="rId51"/>
    <p:sldId id="2834" r:id="rId52"/>
    <p:sldId id="2837" r:id="rId53"/>
    <p:sldId id="2836" r:id="rId54"/>
    <p:sldId id="2835" r:id="rId55"/>
    <p:sldId id="2809" r:id="rId56"/>
    <p:sldId id="813" r:id="rId57"/>
    <p:sldId id="814" r:id="rId58"/>
    <p:sldId id="817" r:id="rId59"/>
    <p:sldId id="818" r:id="rId60"/>
    <p:sldId id="819" r:id="rId61"/>
    <p:sldId id="2810" r:id="rId62"/>
    <p:sldId id="2811" r:id="rId63"/>
    <p:sldId id="2812" r:id="rId64"/>
    <p:sldId id="2822" r:id="rId65"/>
    <p:sldId id="2823" r:id="rId66"/>
    <p:sldId id="815" r:id="rId67"/>
    <p:sldId id="816" r:id="rId68"/>
    <p:sldId id="2824" r:id="rId69"/>
    <p:sldId id="2825" r:id="rId70"/>
    <p:sldId id="2813" r:id="rId71"/>
    <p:sldId id="2814" r:id="rId72"/>
    <p:sldId id="2830" r:id="rId73"/>
    <p:sldId id="2829" r:id="rId74"/>
    <p:sldId id="2827" r:id="rId75"/>
    <p:sldId id="2828" r:id="rId76"/>
    <p:sldId id="2831" r:id="rId77"/>
    <p:sldId id="2815" r:id="rId78"/>
    <p:sldId id="2816" r:id="rId79"/>
    <p:sldId id="2237" r:id="rId80"/>
    <p:sldId id="2817" r:id="rId81"/>
    <p:sldId id="1372" r:id="rId82"/>
    <p:sldId id="1373" r:id="rId83"/>
    <p:sldId id="1374" r:id="rId84"/>
    <p:sldId id="1375" r:id="rId85"/>
    <p:sldId id="1376" r:id="rId86"/>
    <p:sldId id="1377" r:id="rId87"/>
    <p:sldId id="1378" r:id="rId88"/>
    <p:sldId id="2818" r:id="rId89"/>
    <p:sldId id="2440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C86296-2C9D-4109-A023-5B1A210278E7}" v="16" dt="2025-01-10T16:24:16.9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8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70B57-7CEC-4B66-932B-87809B36F676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D43F-1089-4A14-9467-C5C797C4AB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0786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E99A177-B98A-2E58-B271-41DAC43E5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hape 82">
            <a:extLst>
              <a:ext uri="{FF2B5EF4-FFF2-40B4-BE49-F238E27FC236}">
                <a16:creationId xmlns:a16="http://schemas.microsoft.com/office/drawing/2014/main" id="{D3F3BE03-25B2-4E3E-5C34-2DA9287FE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>
                <a:solidFill>
                  <a:srgbClr val="000000"/>
                </a:solidFill>
                <a:sym typeface="Calibri" pitchFamily="34" charset="0"/>
              </a:rPr>
              <a:t>*</a:t>
            </a:r>
          </a:p>
        </p:txBody>
      </p:sp>
      <p:sp>
        <p:nvSpPr>
          <p:cNvPr id="99331" name="Shape 83">
            <a:extLst>
              <a:ext uri="{FF2B5EF4-FFF2-40B4-BE49-F238E27FC236}">
                <a16:creationId xmlns:a16="http://schemas.microsoft.com/office/drawing/2014/main" id="{E3F89946-1CC4-FB8C-C8A3-E0698344BA3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99332" name="Shape 84">
            <a:extLst>
              <a:ext uri="{FF2B5EF4-FFF2-40B4-BE49-F238E27FC236}">
                <a16:creationId xmlns:a16="http://schemas.microsoft.com/office/drawing/2014/main" id="{6B03FEDB-43E6-6EDF-0ED4-EA03211C6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sz="180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99333" name="Shape 85">
            <a:extLst>
              <a:ext uri="{FF2B5EF4-FFF2-40B4-BE49-F238E27FC236}">
                <a16:creationId xmlns:a16="http://schemas.microsoft.com/office/drawing/2014/main" id="{3A97731E-81F3-57E3-8F47-048D10CA7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>
                <a:solidFill>
                  <a:srgbClr val="000000"/>
                </a:solidFill>
                <a:sym typeface="Calibri" pitchFamily="34" charset="0"/>
              </a:rPr>
              <a:t>*</a:t>
            </a:r>
          </a:p>
        </p:txBody>
      </p:sp>
      <p:sp>
        <p:nvSpPr>
          <p:cNvPr id="99334" name="Shape 86">
            <a:extLst>
              <a:ext uri="{FF2B5EF4-FFF2-40B4-BE49-F238E27FC236}">
                <a16:creationId xmlns:a16="http://schemas.microsoft.com/office/drawing/2014/main" id="{B84BBB06-AA9C-A4F7-018C-082DAC5473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59147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5594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47163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79669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54558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81631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86785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44000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6AE1B-E929-0BF8-1A17-2A5BDDB9E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>
            <a:extLst>
              <a:ext uri="{FF2B5EF4-FFF2-40B4-BE49-F238E27FC236}">
                <a16:creationId xmlns:a16="http://schemas.microsoft.com/office/drawing/2014/main" id="{25A31F2E-5D70-8F99-6D4C-3933FCE181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>
            <a:extLst>
              <a:ext uri="{FF2B5EF4-FFF2-40B4-BE49-F238E27FC236}">
                <a16:creationId xmlns:a16="http://schemas.microsoft.com/office/drawing/2014/main" id="{9BB0F894-7E5E-DF15-D980-DAE832E612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13316" name="Tijdelijke aanduiding voor dianummer 3">
            <a:extLst>
              <a:ext uri="{FF2B5EF4-FFF2-40B4-BE49-F238E27FC236}">
                <a16:creationId xmlns:a16="http://schemas.microsoft.com/office/drawing/2014/main" id="{E8B6D876-AEF8-5592-CF14-422A34F5D1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0338FA-8414-49CA-9B49-0D67403ECBB8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153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13316" name="Tijdelijke aanduiding voor dianumm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0338FA-8414-49CA-9B49-0D67403ECBB8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2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hape 8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>
                <a:solidFill>
                  <a:srgbClr val="000000"/>
                </a:solidFill>
                <a:sym typeface="Calibri" pitchFamily="34" charset="0"/>
              </a:rPr>
              <a:t>*</a:t>
            </a:r>
          </a:p>
        </p:txBody>
      </p:sp>
      <p:sp>
        <p:nvSpPr>
          <p:cNvPr id="99331" name="Shape 83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99332" name="Shape 8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sz="180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99333" name="Shape 8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>
                <a:solidFill>
                  <a:srgbClr val="000000"/>
                </a:solidFill>
                <a:sym typeface="Calibri" pitchFamily="34" charset="0"/>
              </a:rPr>
              <a:t>*</a:t>
            </a:r>
          </a:p>
        </p:txBody>
      </p:sp>
      <p:sp>
        <p:nvSpPr>
          <p:cNvPr id="99334" name="Shape 86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86351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7875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8798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47163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79669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86785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44000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956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02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8951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48B3D0-8028-4093-BFCB-F935C4FD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A7CA8D-FABC-4EA3-851C-6E91CE553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AFC39D-7289-4416-872B-F7EAC3B9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FFB2-3961-4BDA-8898-DCA4D31B45A6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08DA97-AF83-415E-9161-FEB98614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3B9412-D864-42B6-B171-591808B3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3F6B-80C2-4F1C-8CBF-34D0F96779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12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521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3618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766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7965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013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226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567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638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360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ickmonshouwerhu.blogspot.com/2015/11/muziekles-een-lied-aanleren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nl/photo/706641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90634-A0A9-E7B1-704D-A936E4D92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78">
            <a:extLst>
              <a:ext uri="{FF2B5EF4-FFF2-40B4-BE49-F238E27FC236}">
                <a16:creationId xmlns:a16="http://schemas.microsoft.com/office/drawing/2014/main" id="{5FF9BB71-776C-F431-2250-E96C7347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7866"/>
            <a:ext cx="8229600" cy="102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sz="3600" b="1" dirty="0">
                <a:solidFill>
                  <a:srgbClr val="000000"/>
                </a:solidFill>
                <a:sym typeface="Calibri" pitchFamily="34" charset="0"/>
              </a:rPr>
              <a:t>   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Welkom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  </a:t>
            </a:r>
          </a:p>
        </p:txBody>
      </p:sp>
      <p:sp>
        <p:nvSpPr>
          <p:cNvPr id="2051" name="Shape 79">
            <a:extLst>
              <a:ext uri="{FF2B5EF4-FFF2-40B4-BE49-F238E27FC236}">
                <a16:creationId xmlns:a16="http://schemas.microsoft.com/office/drawing/2014/main" id="{D6B2B661-6078-95E1-8B5A-3AC1AB41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3668"/>
            <a:ext cx="6700038" cy="571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sz="3600" b="1" dirty="0">
                <a:solidFill>
                  <a:srgbClr val="000000"/>
                </a:solidFill>
                <a:sym typeface="Calibri" pitchFamily="34" charset="0"/>
              </a:rPr>
              <a:t>   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Voorganger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:</a:t>
            </a:r>
            <a:r>
              <a:rPr lang="en-US" altLang="nl-NL" i="1" dirty="0">
                <a:solidFill>
                  <a:srgbClr val="000000"/>
                </a:solidFill>
                <a:sym typeface="Calibri" pitchFamily="34" charset="0"/>
              </a:rPr>
              <a:t> 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  </a:t>
            </a: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Ds. </a:t>
            </a:r>
            <a:r>
              <a:rPr lang="en-US" altLang="nl-NL" dirty="0" err="1">
                <a:solidFill>
                  <a:srgbClr val="000000"/>
                </a:solidFill>
                <a:sym typeface="Calibri" pitchFamily="34" charset="0"/>
              </a:rPr>
              <a:t>Douwe</a:t>
            </a: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 </a:t>
            </a:r>
            <a:r>
              <a:rPr lang="en-US" altLang="nl-NL" dirty="0" err="1">
                <a:solidFill>
                  <a:srgbClr val="000000"/>
                </a:solidFill>
                <a:sym typeface="Calibri" pitchFamily="34" charset="0"/>
              </a:rPr>
              <a:t>Wijmenga</a:t>
            </a:r>
            <a:endParaRPr lang="en-US" altLang="nl-NL" dirty="0">
              <a:solidFill>
                <a:srgbClr val="000000"/>
              </a:solidFill>
              <a:sym typeface="Calibri" pitchFamily="34" charset="0"/>
            </a:endParaRP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	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Ouderling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van 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dienst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: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   </a:t>
            </a: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Gert </a:t>
            </a:r>
            <a:r>
              <a:rPr lang="en-US" altLang="nl-NL" dirty="0" err="1">
                <a:solidFill>
                  <a:srgbClr val="000000"/>
                </a:solidFill>
                <a:sym typeface="Calibri" pitchFamily="34" charset="0"/>
              </a:rPr>
              <a:t>Hulleman</a:t>
            </a:r>
            <a:endParaRPr lang="en-US" altLang="nl-NL" dirty="0">
              <a:solidFill>
                <a:srgbClr val="000000"/>
              </a:solidFill>
              <a:sym typeface="Calibri" pitchFamily="34" charset="0"/>
            </a:endParaRP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	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Muzikale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begeleiding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: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	Erik Hofstede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   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Schriftlezingen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: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	Titus 3: 4 – 7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    Lucas 3: 15 - 22</a:t>
            </a:r>
          </a:p>
        </p:txBody>
      </p:sp>
      <p:pic>
        <p:nvPicPr>
          <p:cNvPr id="2052" name="Shape 80">
            <a:extLst>
              <a:ext uri="{FF2B5EF4-FFF2-40B4-BE49-F238E27FC236}">
                <a16:creationId xmlns:a16="http://schemas.microsoft.com/office/drawing/2014/main" id="{ED577790-0E6E-717D-EEB2-96DC8B0BEEB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728" y="1"/>
            <a:ext cx="2094271" cy="525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4177D3FD-1D07-5515-F006-F6588EBE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728" y="5256499"/>
            <a:ext cx="2094271" cy="160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574815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D09040-667E-1536-51A4-2ADAAAB5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 de dienst NLB 221: 1, 2 en 3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Zo vriendelijk en veilig als het licht ‘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0AD6C9-726A-2A7E-0D52-16FFC8217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0743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F9C5351-7545-43AF-BA39-CFB48AC7C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3A168A1F-4570-466A-A135-E93C3A471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018" y="207964"/>
            <a:ext cx="7772400" cy="653428"/>
          </a:xfrm>
        </p:spPr>
        <p:txBody>
          <a:bodyPr>
            <a:normAutofit/>
          </a:bodyPr>
          <a:lstStyle/>
          <a:p>
            <a:pPr algn="l"/>
            <a:endParaRPr lang="nl-NL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9520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EEBEF7A-E171-4347-916B-53229A20E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33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E2D63AF-246E-48ED-8FED-A2034CBA3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51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D7BE70F-8E35-4AD9-BC5D-030F3F143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38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C92BDA7-DA54-41B0-AA86-EF63F5F4E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42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5A6775A-A43D-4D53-B9F2-CA52B5E47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50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5F59F4-2E39-A702-E9D2-C6D9C290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Welkom en mededelingen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B28610-4693-6ECF-49D4-12F93F152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8707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91D59-58B9-59F8-5460-A74E7D9CC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Intochtslied Psalm 105: 1 en 16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Loof God de Heer, en laat ons blijde ‘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95825A-E68F-3464-9995-1BAC9D076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271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53C41C4-9A01-4EF7-BC60-4ED93EFCB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3A168A1F-4570-466A-A135-E93C3A471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018" y="207964"/>
            <a:ext cx="7772400" cy="653428"/>
          </a:xfrm>
        </p:spPr>
        <p:txBody>
          <a:bodyPr>
            <a:normAutofit/>
          </a:bodyPr>
          <a:lstStyle/>
          <a:p>
            <a:pPr algn="l"/>
            <a:endParaRPr lang="nl-NL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8666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74D688E-05DF-1896-4B54-BB09F495C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496" y="4429496"/>
            <a:ext cx="2428504" cy="2428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291" name="Tijdelijke aanduiding voor tekst 2"/>
          <p:cNvSpPr>
            <a:spLocks noGrp="1" noChangeArrowheads="1"/>
          </p:cNvSpPr>
          <p:nvPr>
            <p:ph type="body" idx="1"/>
          </p:nvPr>
        </p:nvSpPr>
        <p:spPr>
          <a:xfrm>
            <a:off x="228295" y="613311"/>
            <a:ext cx="8687410" cy="56313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altLang="nl-NL" sz="3600" b="1" dirty="0">
                <a:ea typeface="ＭＳ Ｐゴシック" panose="020B0600070205080204" pitchFamily="34" charset="-128"/>
              </a:rPr>
              <a:t>Collecten</a:t>
            </a:r>
          </a:p>
          <a:p>
            <a:pPr marL="0" indent="0">
              <a:buNone/>
            </a:pPr>
            <a:endParaRPr lang="nl-NL" altLang="nl-NL" sz="3600" b="1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3600" dirty="0">
                <a:ea typeface="ＭＳ Ｐゴシック" panose="020B0600070205080204" pitchFamily="34" charset="-128"/>
              </a:rPr>
              <a:t>De collecte in de dienst is bestemd voor de diaconie </a:t>
            </a:r>
            <a:r>
              <a:rPr lang="nl-NL" altLang="nl-NL" sz="3600" b="1" dirty="0">
                <a:ea typeface="ＭＳ Ｐゴシック" panose="020B0600070205080204" pitchFamily="34" charset="-128"/>
              </a:rPr>
              <a:t>KIA</a:t>
            </a:r>
          </a:p>
          <a:p>
            <a:pPr marL="0" indent="0">
              <a:buNone/>
            </a:pPr>
            <a:br>
              <a:rPr lang="nl-NL" altLang="nl-NL" sz="3600" dirty="0">
                <a:ea typeface="ＭＳ Ｐゴシック" panose="020B0600070205080204" pitchFamily="34" charset="-128"/>
              </a:rPr>
            </a:br>
            <a:r>
              <a:rPr lang="nl-NL" altLang="nl-NL" sz="3600" dirty="0">
                <a:ea typeface="ＭＳ Ｐゴシック" panose="020B0600070205080204" pitchFamily="34" charset="-128"/>
              </a:rPr>
              <a:t>De collecte bij de uitgang is bestemd voor de instandhouding van het kerkgebouw.</a:t>
            </a:r>
            <a:br>
              <a:rPr lang="nl-NL" altLang="nl-NL" sz="3600" dirty="0">
                <a:ea typeface="ＭＳ Ｐゴシック" panose="020B0600070205080204" pitchFamily="34" charset="-128"/>
              </a:rPr>
            </a:br>
            <a:br>
              <a:rPr lang="nl-NL" altLang="nl-NL" sz="3600" dirty="0">
                <a:ea typeface="ＭＳ Ｐゴシック" panose="020B0600070205080204" pitchFamily="34" charset="-128"/>
              </a:rPr>
            </a:br>
            <a:r>
              <a:rPr lang="nl-NL" altLang="nl-NL" sz="3600" dirty="0">
                <a:ea typeface="ＭＳ Ｐゴシック" panose="020B0600070205080204" pitchFamily="34" charset="-128"/>
              </a:rPr>
              <a:t>Via de </a:t>
            </a:r>
            <a:r>
              <a:rPr lang="nl-NL" altLang="nl-NL" sz="3600" dirty="0" err="1">
                <a:ea typeface="ＭＳ Ｐゴシック" panose="020B0600070205080204" pitchFamily="34" charset="-128"/>
              </a:rPr>
              <a:t>Scipio</a:t>
            </a:r>
            <a:r>
              <a:rPr lang="nl-NL" altLang="nl-NL" sz="3600" dirty="0">
                <a:ea typeface="ＭＳ Ｐゴシック" panose="020B0600070205080204" pitchFamily="34" charset="-128"/>
              </a:rPr>
              <a:t>-app van de</a:t>
            </a:r>
            <a:br>
              <a:rPr lang="nl-NL" altLang="nl-NL" sz="3600" dirty="0">
                <a:ea typeface="ＭＳ Ｐゴシック" panose="020B0600070205080204" pitchFamily="34" charset="-128"/>
              </a:rPr>
            </a:br>
            <a:r>
              <a:rPr lang="nl-NL" altLang="nl-NL" sz="3600" dirty="0">
                <a:ea typeface="ＭＳ Ｐゴシック" panose="020B0600070205080204" pitchFamily="34" charset="-128"/>
              </a:rPr>
              <a:t>Mariakerk kunt u thuis of in</a:t>
            </a:r>
            <a:br>
              <a:rPr lang="nl-NL" altLang="nl-NL" sz="3600" dirty="0">
                <a:ea typeface="ＭＳ Ｐゴシック" panose="020B0600070205080204" pitchFamily="34" charset="-128"/>
              </a:rPr>
            </a:br>
            <a:r>
              <a:rPr lang="nl-NL" altLang="nl-NL" sz="3600" dirty="0">
                <a:ea typeface="ＭＳ Ｐゴシック" panose="020B0600070205080204" pitchFamily="34" charset="-128"/>
              </a:rPr>
              <a:t>de kerk ook geven.</a:t>
            </a:r>
          </a:p>
          <a:p>
            <a:pPr marL="0" indent="0">
              <a:buNone/>
            </a:pPr>
            <a:endParaRPr lang="nl-NL" altLang="nl-NL" sz="36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nl-NL" altLang="nl-NL" sz="36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8991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275BD70-63F8-47AB-89F0-6E65C3F47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56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48E6248-1687-4C03-9087-EDDDE023A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88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76B8A59-BFF7-4EEC-BD65-85D690A06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43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FAEF0-E61F-FC43-7C9D-04B4658A9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Inleidende woorden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C1FD17-B7D8-6794-F5CC-3CD9F74FA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9221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27989A-8799-9F45-9AA6-4AAA7AD7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NLB 359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 Leven is gegeven ‘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C9BF15-7AD9-D1D3-20C5-EBAC5ED34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7878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0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67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BF7863-CD01-EB7E-D627-A128B1A8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Gebed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A9C0DF-7F2A-EDA1-CB4A-DF8275D57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63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559F6-B41B-985D-2238-FF2AA4B9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NLB 51 b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</a:t>
            </a:r>
            <a:r>
              <a:rPr lang="nl-NL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me a clean </a:t>
            </a:r>
            <a:r>
              <a:rPr lang="nl-NL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EB237F-521D-2322-ACC9-2CD901727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458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38681724-7CCC-4946-879E-CDE74C595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3A168A1F-4570-466A-A135-E93C3A471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018" y="207964"/>
            <a:ext cx="7772400" cy="653428"/>
          </a:xfrm>
        </p:spPr>
        <p:txBody>
          <a:bodyPr>
            <a:normAutofit/>
          </a:bodyPr>
          <a:lstStyle/>
          <a:p>
            <a:pPr algn="l"/>
            <a:endParaRPr lang="nl-NL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7201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E8F886-0B7C-45AC-BA6B-7E8510D02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4582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Zangdienst “Zingen verbindt” 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51074F-DB6D-4B73-840A-29B47C89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82" y="870012"/>
            <a:ext cx="8256494" cy="5306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Vanavond is er weer een zangdienst in de Mariakerk</a:t>
            </a:r>
            <a:r>
              <a:rPr lang="nl-NL" dirty="0"/>
              <a:t>, Bisschopstraat 32, </a:t>
            </a:r>
            <a:r>
              <a:rPr lang="nl-NL" b="1" u="sng" dirty="0"/>
              <a:t>om 19.00 </a:t>
            </a:r>
            <a:r>
              <a:rPr lang="nl-NL" dirty="0"/>
              <a:t>uur in Vollenhove. Kerk open vanaf 18.30 uur. Vind jij het fijn om te zingen? Kom dan naar deze samenzangavond met bekende liederen. </a:t>
            </a:r>
            <a:r>
              <a:rPr lang="nl-NL" b="1" dirty="0"/>
              <a:t>Samen zingen, ‘verbindt ons met elkaar’. </a:t>
            </a:r>
            <a:r>
              <a:rPr lang="nl-NL" dirty="0"/>
              <a:t>Er worden opwekkingsliederen, psalmen, gezangen evangelische liedbundel en Johannes de Heer liederen  gezongen. Er is ook ruimte voor bezinning en persoonlijk gebed. Tijdens de dienst is er een collecte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0954F77-47FC-4EAA-B830-6DFF6F9D7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90299" y="4816953"/>
            <a:ext cx="4425051" cy="177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65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AAF84C0-E9BA-4BA7-AFB1-D375DA62A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68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E2EB17-7013-F3DE-10C7-068A15972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Lezing Titus 3: 4 - 7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3E0ACC-57BC-04C5-E853-38BC83F82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2930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ACCC545A-76A7-9BA4-975A-6A368F313564}"/>
              </a:ext>
            </a:extLst>
          </p:cNvPr>
          <p:cNvSpPr txBox="1"/>
          <p:nvPr/>
        </p:nvSpPr>
        <p:spPr>
          <a:xfrm>
            <a:off x="612559" y="497150"/>
            <a:ext cx="833613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Maar toen zijn de goedheid en mensenliefde van God, onze redder, openbaar geworden </a:t>
            </a:r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heeft hij ons gered, niet vanwege onze rechtvaardige daden, maar uit barmhartigheid. Hij heeft ons gered door het bad van de wedergeboorte en de vernieuwende kracht van de heilige Geest,</a:t>
            </a:r>
          </a:p>
        </p:txBody>
      </p:sp>
    </p:spTree>
    <p:extLst>
      <p:ext uri="{BB962C8B-B14F-4D97-AF65-F5344CB8AC3E}">
        <p14:creationId xmlns:p14="http://schemas.microsoft.com/office/powerpoint/2010/main" val="993819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07253-F475-A1FE-A64B-C794348E3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449F7E0-31C4-6A80-1C12-17CF8050B23E}"/>
              </a:ext>
            </a:extLst>
          </p:cNvPr>
          <p:cNvSpPr txBox="1"/>
          <p:nvPr/>
        </p:nvSpPr>
        <p:spPr>
          <a:xfrm>
            <a:off x="727969" y="612559"/>
            <a:ext cx="76703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hij door Jezus Christus, onze redder, rijkelijk over ons heeft uitgegoten. </a:t>
            </a:r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 zijn wij door zijn genade als rechtvaardigen aangenomen en krijgen we deel aan het eeuwige leven waarop we hopen.</a:t>
            </a:r>
          </a:p>
        </p:txBody>
      </p:sp>
    </p:spTree>
    <p:extLst>
      <p:ext uri="{BB962C8B-B14F-4D97-AF65-F5344CB8AC3E}">
        <p14:creationId xmlns:p14="http://schemas.microsoft.com/office/powerpoint/2010/main" val="457061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CC5FF-96E4-E586-A395-FBDADE38B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NLB 311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Wij kiezen voor de vrijheid ‘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EF980E-97AD-1D60-8BAB-469642D5F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0319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ADB66-F358-4105-BAE6-1D3D2B2E62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E79CFE4-57A4-4415-A772-F21E5BCEC6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22D6CC-DC43-484A-A05E-1FEBBB594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43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A0B28-89C6-41F0-9518-6891DC4A2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B6B7B63-EA47-4F37-954D-B15262C41A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3604042-C4FA-4945-B2B3-D3B3D196F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51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9DF6CF-D174-4B56-B9F7-565F77738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431E859-1878-4735-AE08-3686AFD9E6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C90769B-201D-4167-A773-61746A250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0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33EA37-8D03-43FF-84E0-66ECE9D8FB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65004B-8169-4624-945A-93BF7DC037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B1D1DE-38A3-490E-B668-9C3A13C7E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94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9D7599-A489-4150-B523-B526E8D492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6CA988F-87EF-40AF-9077-6CD3108766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37EFCE-01C3-487F-9769-4632A53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62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34EBE51-72C9-020A-FE35-71B597309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11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80B9C-341F-4342-8295-FDE72F545F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B8194D-5574-4ECB-BEF8-A9678B4FE6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931ED1A-F15E-455E-B8D6-70D1051FC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96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1A81AD-7B21-49DA-B390-EF77E99245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CF49993-D209-4727-8746-800CF3D6C3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39ABA0A-11BA-42DB-97A1-88EE2F756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31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0FC48C-EAAE-404B-892E-E4816B537E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76F22B5-2579-4FDC-BFEC-69E4AA5641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FAF614-D5F0-4367-A1CE-FA649D223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87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003965-4583-45E9-A1F3-5B0F7F7B2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69215CF-8285-4195-970F-99489D1238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3B90079-7DCF-440D-BFAF-DD0EF117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00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14424-BCE3-48D3-B63D-C35E8850E2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8708A91-6D80-404B-AFC2-CCC6C91CA7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42AE0E1-ADE6-44E5-BEA0-A2E1D656C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62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8A2324-47DF-45BF-9F78-3B2DE95552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AF7A50-AE6C-4E29-823C-EC4462F9DD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AC725F0-FC8D-4093-B201-789BD918B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35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E0B24-6DCF-4E97-8DD0-9E513080B4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10D5DF1-1E26-448D-8749-111CC01E03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73077F-FC5B-4F57-AC18-A37A0BE02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83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7908A-99B5-4BC9-8610-BA6805BE63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7236FB-8893-4863-BDC4-4BCD4CC359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075A41E-EB3B-4CD0-BD5F-AC3E8B37C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945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59B75-D3A0-457B-9711-0A0D9FABB0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FF38D7E-DAAF-49B8-B713-B07EC6466C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524F23D-6A87-4A86-82E0-81CE0F9AF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101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8CB849-76AB-D3FC-E004-CE2FBE44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Kinderen naar de nevendienst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A38592-C1A6-8D62-B4B4-3C57432A2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4075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351689C-6F43-D8F6-0230-3FCBCFBB5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04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55428C-F5BC-5180-0C13-0B57D92BE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Lucas 3: 15 - 22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19B4A7-C3DC-7562-8860-F2F7A08BD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8056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77600166-1309-9269-41CF-0A905BF449CD}"/>
              </a:ext>
            </a:extLst>
          </p:cNvPr>
          <p:cNvSpPr txBox="1"/>
          <p:nvPr/>
        </p:nvSpPr>
        <p:spPr>
          <a:xfrm>
            <a:off x="452761" y="941033"/>
            <a:ext cx="83094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volk was vol verwachting, en allen vroegen zich af of Johannes misschien de </a:t>
            </a:r>
            <a:r>
              <a:rPr lang="nl-NL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messias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was, </a:t>
            </a:r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maar Johannes zei tegen hen: ‘Ik doop jullie met water, maar er komt iemand die meer vermag dan ik; ik ben zelfs niet goed genoeg om de riemen van zijn sandalen los te maken. Hij zal jullie dopen met de heilige Geest en met vuur</a:t>
            </a:r>
          </a:p>
        </p:txBody>
      </p:sp>
    </p:spTree>
    <p:extLst>
      <p:ext uri="{BB962C8B-B14F-4D97-AF65-F5344CB8AC3E}">
        <p14:creationId xmlns:p14="http://schemas.microsoft.com/office/powerpoint/2010/main" val="41142754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78494-0D6A-14E6-4708-EFACAA6A8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70FD5EDA-52EF-5CE7-2D76-0C6A99158E6D}"/>
              </a:ext>
            </a:extLst>
          </p:cNvPr>
          <p:cNvSpPr txBox="1"/>
          <p:nvPr/>
        </p:nvSpPr>
        <p:spPr>
          <a:xfrm>
            <a:off x="390617" y="452762"/>
            <a:ext cx="846929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hij houdt de wan in zijn hand om de dorsvloer te reinigen, het graan zal hij bijeenbrengen in zijn schuur en het kaf in onblusbaar vuur verbranden.’</a:t>
            </a:r>
          </a:p>
          <a:p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 deze en andere wijze spoorde hij de mensen aan en verkondigde hij hun het goede nieuws. </a:t>
            </a:r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Maar de tetrarch Herodes, die door Johannes was terechtgewezen in verband met </a:t>
            </a:r>
            <a:r>
              <a:rPr lang="nl-NL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Herodias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 vrouw van zijn broer, en vanwege al zijn andere wandaden,</a:t>
            </a:r>
          </a:p>
        </p:txBody>
      </p:sp>
    </p:spTree>
    <p:extLst>
      <p:ext uri="{BB962C8B-B14F-4D97-AF65-F5344CB8AC3E}">
        <p14:creationId xmlns:p14="http://schemas.microsoft.com/office/powerpoint/2010/main" val="14375390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8249E-0C18-2DC2-0ECF-A25024E95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C1E2316-F753-CD18-421B-D1449CF00892}"/>
              </a:ext>
            </a:extLst>
          </p:cNvPr>
          <p:cNvSpPr txBox="1"/>
          <p:nvPr/>
        </p:nvSpPr>
        <p:spPr>
          <a:xfrm>
            <a:off x="585925" y="514906"/>
            <a:ext cx="809643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voegde aan alle slechte dingen die hij had gedaan nog toe dat hij Johannes opsloot in de gevangenis.</a:t>
            </a:r>
          </a:p>
          <a:p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Heel het volk liet zich dopen, en toen ook Jezus was gedoopt en hij aan het bidden was, werd de hemel geopend</a:t>
            </a:r>
          </a:p>
        </p:txBody>
      </p:sp>
    </p:spTree>
    <p:extLst>
      <p:ext uri="{BB962C8B-B14F-4D97-AF65-F5344CB8AC3E}">
        <p14:creationId xmlns:p14="http://schemas.microsoft.com/office/powerpoint/2010/main" val="40725697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57BE5-A644-69FF-7224-5059242C5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1797BB9F-71B7-4366-8384-08CDE781CF25}"/>
              </a:ext>
            </a:extLst>
          </p:cNvPr>
          <p:cNvSpPr txBox="1"/>
          <p:nvPr/>
        </p:nvSpPr>
        <p:spPr>
          <a:xfrm>
            <a:off x="639192" y="905523"/>
            <a:ext cx="79011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daalde de heilige Geest in de gedaante van een duif op hem neer, en er klonk een stem uit de hemel: ‘Jij bent mijn geliefde Zoon, in jou vind ik vreugde.’</a:t>
            </a:r>
          </a:p>
        </p:txBody>
      </p:sp>
    </p:spTree>
    <p:extLst>
      <p:ext uri="{BB962C8B-B14F-4D97-AF65-F5344CB8AC3E}">
        <p14:creationId xmlns:p14="http://schemas.microsoft.com/office/powerpoint/2010/main" val="22389493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DFDA5F-8B6B-3C5C-6748-197DE5177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NLB 352: 1, 2, 5, 6 en 7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Jezus, meester aller dingen ‘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857C21-641B-32A4-0AEE-FC3C2CB80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02665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240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857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115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61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grafische vormgeving, poster, kunst">
            <a:extLst>
              <a:ext uri="{FF2B5EF4-FFF2-40B4-BE49-F238E27FC236}">
                <a16:creationId xmlns:a16="http://schemas.microsoft.com/office/drawing/2014/main" id="{5729FF6D-ACEF-0986-4474-ED020B184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807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335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9678E6-9EB6-B6BD-838B-9C0C476DC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Overdenking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22046D-BFA3-3917-2C1B-7BBA6E4D7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40993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natuur, water, boom&#10;&#10;Automatisch gegenereerde beschrijving">
            <a:extLst>
              <a:ext uri="{FF2B5EF4-FFF2-40B4-BE49-F238E27FC236}">
                <a16:creationId xmlns:a16="http://schemas.microsoft.com/office/drawing/2014/main" id="{CC90AB06-D230-9D26-8493-C31AC76DE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07" y="0"/>
            <a:ext cx="92146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064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D79BF-A7F3-0747-983F-4559E324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NLB 351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In U zijn wij begrepen ‘</a:t>
            </a:r>
            <a:endParaRPr lang="nl-NL" sz="36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C40385-C93A-BAA9-0465-25EACE5AB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21706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17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787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526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404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83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8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D4B3952-A1C1-0089-DF87-0493C66438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938" y="32087"/>
          <a:ext cx="9106061" cy="6878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067455" imgH="12831796" progId="Acrobat.Document.DC">
                  <p:embed/>
                </p:oleObj>
              </mc:Choice>
              <mc:Fallback>
                <p:oleObj name="Acrobat Document" r:id="rId2" imgW="9067455" imgH="12831796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D4B3952-A1C1-0089-DF87-0493C66438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938" y="32087"/>
                        <a:ext cx="9106061" cy="6878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11567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17D17-B866-CEDA-EA5F-403AF017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Kinderen terug in de kerk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D8B4C0-99D6-9F3A-B6C2-7D600019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3548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CEF38-83F1-7583-48DB-4BEED81E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Kinderlied KEE 13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Ja is ja’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2861C0-70F3-F872-8400-B8D1892D9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13769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5F797-7E9E-446C-027F-CEDAE8452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7F8BD0A8-2C36-D086-7D55-E75A285BBF31}"/>
              </a:ext>
            </a:extLst>
          </p:cNvPr>
          <p:cNvSpPr txBox="1"/>
          <p:nvPr/>
        </p:nvSpPr>
        <p:spPr>
          <a:xfrm>
            <a:off x="465666" y="321257"/>
            <a:ext cx="786158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 is ja, nee is nee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Beloofd, is beloofd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Jezus wil je helpen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jij in Hem gelooft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 is ja, nee is nee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Beloofd, is beloofd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Jezus wil je helpen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jij in Hem gelooft</a:t>
            </a:r>
          </a:p>
        </p:txBody>
      </p:sp>
    </p:spTree>
    <p:extLst>
      <p:ext uri="{BB962C8B-B14F-4D97-AF65-F5344CB8AC3E}">
        <p14:creationId xmlns:p14="http://schemas.microsoft.com/office/powerpoint/2010/main" val="6087165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B82CB-A370-E0F5-2F85-A4D011393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0279FF5-1A39-3C82-0691-1083A781DF45}"/>
              </a:ext>
            </a:extLst>
          </p:cNvPr>
          <p:cNvSpPr txBox="1"/>
          <p:nvPr/>
        </p:nvSpPr>
        <p:spPr>
          <a:xfrm>
            <a:off x="736847" y="719091"/>
            <a:ext cx="74749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Hij is een God van liefde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Hij houdt heel veel van jou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Hij zal je nooit verlaten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want Hij is altijd trouw</a:t>
            </a:r>
          </a:p>
        </p:txBody>
      </p:sp>
    </p:spTree>
    <p:extLst>
      <p:ext uri="{BB962C8B-B14F-4D97-AF65-F5344CB8AC3E}">
        <p14:creationId xmlns:p14="http://schemas.microsoft.com/office/powerpoint/2010/main" val="1281369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8C56CE30-35BC-D339-7C83-7B092D3CADE0}"/>
              </a:ext>
            </a:extLst>
          </p:cNvPr>
          <p:cNvSpPr txBox="1"/>
          <p:nvPr/>
        </p:nvSpPr>
        <p:spPr>
          <a:xfrm>
            <a:off x="1003177" y="896646"/>
            <a:ext cx="807867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 is ja, nee is nee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Beloofd, is beloofd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Jezus wil je helpen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jij in Hem gelooft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 is ja, nee is nee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Beloofd, is beloofd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Jezus wil je helpen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jij in Hem gelooft</a:t>
            </a:r>
          </a:p>
        </p:txBody>
      </p:sp>
    </p:spTree>
    <p:extLst>
      <p:ext uri="{BB962C8B-B14F-4D97-AF65-F5344CB8AC3E}">
        <p14:creationId xmlns:p14="http://schemas.microsoft.com/office/powerpoint/2010/main" val="32980214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86D37-A1E1-B89E-D58B-9BFAC4702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5E073E3-2E5E-AB27-9152-DDB95DAE040F}"/>
              </a:ext>
            </a:extLst>
          </p:cNvPr>
          <p:cNvSpPr txBox="1"/>
          <p:nvPr/>
        </p:nvSpPr>
        <p:spPr>
          <a:xfrm>
            <a:off x="506027" y="648070"/>
            <a:ext cx="79810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Ook wij moeten dit leren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 altijd trouw te zijn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doen wat we beloven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 geldt voor groot en klein</a:t>
            </a:r>
          </a:p>
        </p:txBody>
      </p:sp>
    </p:spTree>
    <p:extLst>
      <p:ext uri="{BB962C8B-B14F-4D97-AF65-F5344CB8AC3E}">
        <p14:creationId xmlns:p14="http://schemas.microsoft.com/office/powerpoint/2010/main" val="16028100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2D5D2-C8C8-9DD5-8E06-78EBB88BB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5C7576B-0F74-228B-4A2C-A0DB73FD9689}"/>
              </a:ext>
            </a:extLst>
          </p:cNvPr>
          <p:cNvSpPr txBox="1"/>
          <p:nvPr/>
        </p:nvSpPr>
        <p:spPr>
          <a:xfrm>
            <a:off x="612559" y="550417"/>
            <a:ext cx="79011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 is ja, nee is nee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Beloofd, is beloofd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Jezus wil je helpen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jij in Hem gelooft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 is ja, nee is nee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Beloofd, is beloofd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Jezus wil je helpen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jij in Hem gelooft</a:t>
            </a:r>
          </a:p>
        </p:txBody>
      </p:sp>
    </p:spTree>
    <p:extLst>
      <p:ext uri="{BB962C8B-B14F-4D97-AF65-F5344CB8AC3E}">
        <p14:creationId xmlns:p14="http://schemas.microsoft.com/office/powerpoint/2010/main" val="7090736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760C9A-34AA-2282-DFA2-9F9E2B30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A80EFF-FB00-252B-87F3-799DE4193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4829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2D3FC-4A57-9F84-F040-BABF6378C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9ABD204-A2D2-E141-712F-6F4259F05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496" y="4429496"/>
            <a:ext cx="2428504" cy="2428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291" name="Tijdelijke aanduiding voor tekst 2">
            <a:extLst>
              <a:ext uri="{FF2B5EF4-FFF2-40B4-BE49-F238E27FC236}">
                <a16:creationId xmlns:a16="http://schemas.microsoft.com/office/drawing/2014/main" id="{8381F5C2-3D4E-8EA9-6DDB-E3F9E5038A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295" y="613311"/>
            <a:ext cx="8687410" cy="56313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altLang="nl-NL" sz="3600" b="1" dirty="0">
                <a:ea typeface="ＭＳ Ｐゴシック" panose="020B0600070205080204" pitchFamily="34" charset="-128"/>
              </a:rPr>
              <a:t>Collecten</a:t>
            </a:r>
          </a:p>
          <a:p>
            <a:pPr marL="0" indent="0">
              <a:buNone/>
            </a:pPr>
            <a:endParaRPr lang="nl-NL" altLang="nl-NL" sz="3600" b="1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3600" dirty="0">
                <a:ea typeface="ＭＳ Ｐゴシック" panose="020B0600070205080204" pitchFamily="34" charset="-128"/>
              </a:rPr>
              <a:t>De collecte in de dienst is bestemd voor de diaconie </a:t>
            </a:r>
            <a:r>
              <a:rPr lang="nl-NL" altLang="nl-NL" sz="3600" b="1" dirty="0">
                <a:ea typeface="ＭＳ Ｐゴシック" panose="020B0600070205080204" pitchFamily="34" charset="-128"/>
              </a:rPr>
              <a:t>KIA</a:t>
            </a:r>
          </a:p>
          <a:p>
            <a:pPr marL="0" indent="0">
              <a:buNone/>
            </a:pPr>
            <a:br>
              <a:rPr lang="nl-NL" altLang="nl-NL" sz="3600" dirty="0">
                <a:ea typeface="ＭＳ Ｐゴシック" panose="020B0600070205080204" pitchFamily="34" charset="-128"/>
              </a:rPr>
            </a:br>
            <a:r>
              <a:rPr lang="nl-NL" altLang="nl-NL" sz="3600" dirty="0">
                <a:ea typeface="ＭＳ Ｐゴシック" panose="020B0600070205080204" pitchFamily="34" charset="-128"/>
              </a:rPr>
              <a:t>De collecte bij de uitgang is bestemd voor de instandhouding van het kerkgebouw.</a:t>
            </a:r>
            <a:br>
              <a:rPr lang="nl-NL" altLang="nl-NL" sz="3600" dirty="0">
                <a:ea typeface="ＭＳ Ｐゴシック" panose="020B0600070205080204" pitchFamily="34" charset="-128"/>
              </a:rPr>
            </a:br>
            <a:br>
              <a:rPr lang="nl-NL" altLang="nl-NL" sz="3600" dirty="0">
                <a:ea typeface="ＭＳ Ｐゴシック" panose="020B0600070205080204" pitchFamily="34" charset="-128"/>
              </a:rPr>
            </a:br>
            <a:r>
              <a:rPr lang="nl-NL" altLang="nl-NL" sz="3600" dirty="0">
                <a:ea typeface="ＭＳ Ｐゴシック" panose="020B0600070205080204" pitchFamily="34" charset="-128"/>
              </a:rPr>
              <a:t>Via de </a:t>
            </a:r>
            <a:r>
              <a:rPr lang="nl-NL" altLang="nl-NL" sz="3600" dirty="0" err="1">
                <a:ea typeface="ＭＳ Ｐゴシック" panose="020B0600070205080204" pitchFamily="34" charset="-128"/>
              </a:rPr>
              <a:t>Scipio</a:t>
            </a:r>
            <a:r>
              <a:rPr lang="nl-NL" altLang="nl-NL" sz="3600" dirty="0">
                <a:ea typeface="ＭＳ Ｐゴシック" panose="020B0600070205080204" pitchFamily="34" charset="-128"/>
              </a:rPr>
              <a:t>-app van de</a:t>
            </a:r>
            <a:br>
              <a:rPr lang="nl-NL" altLang="nl-NL" sz="3600" dirty="0">
                <a:ea typeface="ＭＳ Ｐゴシック" panose="020B0600070205080204" pitchFamily="34" charset="-128"/>
              </a:rPr>
            </a:br>
            <a:r>
              <a:rPr lang="nl-NL" altLang="nl-NL" sz="3600" dirty="0">
                <a:ea typeface="ＭＳ Ｐゴシック" panose="020B0600070205080204" pitchFamily="34" charset="-128"/>
              </a:rPr>
              <a:t>Mariakerk kunt u thuis of in</a:t>
            </a:r>
            <a:br>
              <a:rPr lang="nl-NL" altLang="nl-NL" sz="3600" dirty="0">
                <a:ea typeface="ＭＳ Ｐゴシック" panose="020B0600070205080204" pitchFamily="34" charset="-128"/>
              </a:rPr>
            </a:br>
            <a:r>
              <a:rPr lang="nl-NL" altLang="nl-NL" sz="3600" dirty="0">
                <a:ea typeface="ＭＳ Ｐゴシック" panose="020B0600070205080204" pitchFamily="34" charset="-128"/>
              </a:rPr>
              <a:t>de kerk ook geven.</a:t>
            </a:r>
          </a:p>
          <a:p>
            <a:pPr marL="0" indent="0">
              <a:buNone/>
            </a:pPr>
            <a:endParaRPr lang="nl-NL" altLang="nl-NL" sz="36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nl-NL" altLang="nl-NL" sz="36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12133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581" y="-138300"/>
            <a:ext cx="8650839" cy="1598686"/>
          </a:xfrm>
        </p:spPr>
        <p:txBody>
          <a:bodyPr>
            <a:normAutofit/>
          </a:bodyPr>
          <a:lstStyle/>
          <a:p>
            <a:pPr algn="ctr"/>
            <a:r>
              <a:rPr lang="nl-NL" sz="36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wachten even tot de kleinste kinderen terugkomen van de oppasdienst</a:t>
            </a:r>
            <a:endParaRPr lang="nl-NL" sz="3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BD08809-01CC-9AAB-2C2A-16D9CA2DE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6424"/>
            <a:ext cx="9144000" cy="57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50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fruit&#10;&#10;Automatisch gegenereerde beschrijving">
            <a:extLst>
              <a:ext uri="{FF2B5EF4-FFF2-40B4-BE49-F238E27FC236}">
                <a16:creationId xmlns:a16="http://schemas.microsoft.com/office/drawing/2014/main" id="{2B05CB95-A666-0347-F822-42D5D4C4A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66" y="-106532"/>
            <a:ext cx="6958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240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408205-8F3D-3677-06B8-8C5F5102C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NLB 337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Levend water, verfrissend, vrij ‘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74B80E-453D-4CE7-5309-B46C1F13B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41231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76618-7AAB-824A-B063-2DE29384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C401712-E64F-1F4D-98EC-6F2AADDD2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256788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76618-7AAB-824A-B063-2DE29384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B21DCD0-D947-9340-A355-BA52967C3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816639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76618-7AAB-824A-B063-2DE29384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4E668F8-6D9E-4E43-B1D3-FD27D4D6F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18029880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76618-7AAB-824A-B063-2DE29384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4E12DDB-2889-BD47-BC6A-B1EB21E11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628462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76618-7AAB-824A-B063-2DE29384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276FD37-039B-E646-A96D-905AC1912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29065996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76618-7AAB-824A-B063-2DE29384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FD9F188-F7E1-9C46-9D74-74F859AA9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18486903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420D6-E756-E84F-9FE0-4BEA91F2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21EF690-EE7D-5249-A42B-80DE8A516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20657977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80412C-297C-2ABF-B4C6-233E08167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945DB7-D5E5-2768-90C9-E0C390FF7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49581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541983B-C20C-40CC-B365-C87B2FB58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91702" y="3495256"/>
            <a:ext cx="2801145" cy="186743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1DB14C1-3844-41C8-9A0E-9F79A091A40F}"/>
              </a:ext>
            </a:extLst>
          </p:cNvPr>
          <p:cNvSpPr txBox="1"/>
          <p:nvPr/>
        </p:nvSpPr>
        <p:spPr>
          <a:xfrm>
            <a:off x="520861" y="960699"/>
            <a:ext cx="6657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Napraten in de Voorhof</a:t>
            </a:r>
          </a:p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Gasten zijn ook van harte welkom</a:t>
            </a:r>
          </a:p>
        </p:txBody>
      </p:sp>
    </p:spTree>
    <p:extLst>
      <p:ext uri="{BB962C8B-B14F-4D97-AF65-F5344CB8AC3E}">
        <p14:creationId xmlns:p14="http://schemas.microsoft.com/office/powerpoint/2010/main" val="4243337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78"/>
          <p:cNvSpPr txBox="1">
            <a:spLocks noChangeArrowheads="1"/>
          </p:cNvSpPr>
          <p:nvPr/>
        </p:nvSpPr>
        <p:spPr bwMode="auto">
          <a:xfrm>
            <a:off x="0" y="287866"/>
            <a:ext cx="8229600" cy="102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sz="3600" b="1" dirty="0">
                <a:solidFill>
                  <a:srgbClr val="000000"/>
                </a:solidFill>
                <a:sym typeface="Calibri" pitchFamily="34" charset="0"/>
              </a:rPr>
              <a:t>   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Welkom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  </a:t>
            </a:r>
          </a:p>
        </p:txBody>
      </p:sp>
      <p:sp>
        <p:nvSpPr>
          <p:cNvPr id="2051" name="Shape 79"/>
          <p:cNvSpPr txBox="1">
            <a:spLocks noChangeArrowheads="1"/>
          </p:cNvSpPr>
          <p:nvPr/>
        </p:nvSpPr>
        <p:spPr bwMode="auto">
          <a:xfrm>
            <a:off x="0" y="973668"/>
            <a:ext cx="6700038" cy="571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sz="3600" b="1" dirty="0">
                <a:solidFill>
                  <a:srgbClr val="000000"/>
                </a:solidFill>
                <a:sym typeface="Calibri" pitchFamily="34" charset="0"/>
              </a:rPr>
              <a:t>   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Voorganger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:</a:t>
            </a:r>
            <a:r>
              <a:rPr lang="en-US" altLang="nl-NL" i="1" dirty="0">
                <a:solidFill>
                  <a:srgbClr val="000000"/>
                </a:solidFill>
                <a:sym typeface="Calibri" pitchFamily="34" charset="0"/>
              </a:rPr>
              <a:t> 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  </a:t>
            </a: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Ds. </a:t>
            </a:r>
            <a:r>
              <a:rPr lang="en-US" altLang="nl-NL" dirty="0" err="1">
                <a:solidFill>
                  <a:srgbClr val="000000"/>
                </a:solidFill>
                <a:sym typeface="Calibri" pitchFamily="34" charset="0"/>
              </a:rPr>
              <a:t>Douwe</a:t>
            </a: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 </a:t>
            </a:r>
            <a:r>
              <a:rPr lang="en-US" altLang="nl-NL" dirty="0" err="1">
                <a:solidFill>
                  <a:srgbClr val="000000"/>
                </a:solidFill>
                <a:sym typeface="Calibri" pitchFamily="34" charset="0"/>
              </a:rPr>
              <a:t>Wijmenga</a:t>
            </a:r>
            <a:endParaRPr lang="en-US" altLang="nl-NL" dirty="0">
              <a:solidFill>
                <a:srgbClr val="000000"/>
              </a:solidFill>
              <a:sym typeface="Calibri" pitchFamily="34" charset="0"/>
            </a:endParaRP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	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Ouderling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van 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dienst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: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   </a:t>
            </a: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Gert </a:t>
            </a:r>
            <a:r>
              <a:rPr lang="en-US" altLang="nl-NL" dirty="0" err="1">
                <a:solidFill>
                  <a:srgbClr val="000000"/>
                </a:solidFill>
                <a:sym typeface="Calibri" pitchFamily="34" charset="0"/>
              </a:rPr>
              <a:t>Hulleman</a:t>
            </a:r>
            <a:endParaRPr lang="en-US" altLang="nl-NL" dirty="0">
              <a:solidFill>
                <a:srgbClr val="000000"/>
              </a:solidFill>
              <a:sym typeface="Calibri" pitchFamily="34" charset="0"/>
            </a:endParaRP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	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Muzikale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begeleiding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: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	Erik Hofstede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   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Schriftlezingen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: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	Titus 3: 4 - 7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    Lucas 3: 15 - 22</a:t>
            </a:r>
          </a:p>
        </p:txBody>
      </p:sp>
      <p:pic>
        <p:nvPicPr>
          <p:cNvPr id="2052" name="Shape 80"/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728" y="1"/>
            <a:ext cx="2094271" cy="525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728" y="5256499"/>
            <a:ext cx="2094271" cy="160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436928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</TotalTime>
  <Words>933</Words>
  <Application>Microsoft Office PowerPoint</Application>
  <PresentationFormat>Diavoorstelling (4:3)</PresentationFormat>
  <Paragraphs>113</Paragraphs>
  <Slides>89</Slides>
  <Notes>17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89</vt:i4>
      </vt:variant>
    </vt:vector>
  </HeadingPairs>
  <TitlesOfParts>
    <vt:vector size="96" baseType="lpstr">
      <vt:lpstr>ＭＳ Ｐゴシック</vt:lpstr>
      <vt:lpstr>Aptos</vt:lpstr>
      <vt:lpstr>Aptos Display</vt:lpstr>
      <vt:lpstr>Arial</vt:lpstr>
      <vt:lpstr>Calibri</vt:lpstr>
      <vt:lpstr>Kantoorthema</vt:lpstr>
      <vt:lpstr>Acrobat Document</vt:lpstr>
      <vt:lpstr>PowerPoint-presentatie</vt:lpstr>
      <vt:lpstr>PowerPoint-presentatie</vt:lpstr>
      <vt:lpstr>Zangdienst “Zingen verbindt”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Voor de dienst NLB 221: 1, 2 en 3 ‘ Zo vriendelijk en veilig als het licht ‘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Welkom en mededelingen</vt:lpstr>
      <vt:lpstr>Intochtslied Psalm 105: 1 en 16 ‘ Loof God de Heer, en laat ons blijde ‘</vt:lpstr>
      <vt:lpstr>PowerPoint-presentatie</vt:lpstr>
      <vt:lpstr>PowerPoint-presentatie</vt:lpstr>
      <vt:lpstr>PowerPoint-presentatie</vt:lpstr>
      <vt:lpstr>PowerPoint-presentatie</vt:lpstr>
      <vt:lpstr>Inleidende woorden</vt:lpstr>
      <vt:lpstr>NLB 359 ‘  Leven is gegeven ‘</vt:lpstr>
      <vt:lpstr>PowerPoint-presentatie</vt:lpstr>
      <vt:lpstr>PowerPoint-presentatie</vt:lpstr>
      <vt:lpstr>Gebed</vt:lpstr>
      <vt:lpstr>NLB 51 b ‘ Create in me a clean heart ‘</vt:lpstr>
      <vt:lpstr>PowerPoint-presentatie</vt:lpstr>
      <vt:lpstr>PowerPoint-presentatie</vt:lpstr>
      <vt:lpstr>Lezing Titus 3: 4 - 7</vt:lpstr>
      <vt:lpstr>PowerPoint-presentatie</vt:lpstr>
      <vt:lpstr>PowerPoint-presentatie</vt:lpstr>
      <vt:lpstr>NLB 311 ‘ Wij kiezen voor de vrijheid ‘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Kinderen naar de nevendienst</vt:lpstr>
      <vt:lpstr>Lucas 3: 15 - 22</vt:lpstr>
      <vt:lpstr>PowerPoint-presentatie</vt:lpstr>
      <vt:lpstr>PowerPoint-presentatie</vt:lpstr>
      <vt:lpstr>PowerPoint-presentatie</vt:lpstr>
      <vt:lpstr>PowerPoint-presentatie</vt:lpstr>
      <vt:lpstr>NLB 352: 1, 2, 5, 6 en 7 ‘ Jezus, meester aller dingen ‘</vt:lpstr>
      <vt:lpstr>PowerPoint-presentatie</vt:lpstr>
      <vt:lpstr>PowerPoint-presentatie</vt:lpstr>
      <vt:lpstr>PowerPoint-presentatie</vt:lpstr>
      <vt:lpstr>PowerPoint-presentatie</vt:lpstr>
      <vt:lpstr>PowerPoint-presentatie</vt:lpstr>
      <vt:lpstr>Overdenking</vt:lpstr>
      <vt:lpstr>PowerPoint-presentatie</vt:lpstr>
      <vt:lpstr>NLB 351 ‘ In U zijn wij begrepen ‘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Kinderen terug in de kerk</vt:lpstr>
      <vt:lpstr>Kinderlied KEE 13 ‘ Ja is ja’</vt:lpstr>
      <vt:lpstr>PowerPoint-presentatie</vt:lpstr>
      <vt:lpstr>PowerPoint-presentatie</vt:lpstr>
      <vt:lpstr>PowerPoint-presentatie</vt:lpstr>
      <vt:lpstr>PowerPoint-presentatie</vt:lpstr>
      <vt:lpstr>PowerPoint-presentatie</vt:lpstr>
      <vt:lpstr>Gebeden</vt:lpstr>
      <vt:lpstr>PowerPoint-presentatie</vt:lpstr>
      <vt:lpstr>We wachten even tot de kleinste kinderen terugkomen van de oppasdienst</vt:lpstr>
      <vt:lpstr>NLB 337 ‘ Levend water, verfrissend, vrij ‘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Zegen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 b</dc:creator>
  <cp:lastModifiedBy>Mariakerk Vollenhove</cp:lastModifiedBy>
  <cp:revision>3</cp:revision>
  <dcterms:created xsi:type="dcterms:W3CDTF">2025-01-08T12:03:45Z</dcterms:created>
  <dcterms:modified xsi:type="dcterms:W3CDTF">2025-01-11T15:40:21Z</dcterms:modified>
</cp:coreProperties>
</file>