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9"/>
  </p:notesMasterIdLst>
  <p:sldIdLst>
    <p:sldId id="2395" r:id="rId2"/>
    <p:sldId id="2393" r:id="rId3"/>
    <p:sldId id="256" r:id="rId4"/>
    <p:sldId id="2483" r:id="rId5"/>
    <p:sldId id="2482" r:id="rId6"/>
    <p:sldId id="2396" r:id="rId7"/>
    <p:sldId id="257" r:id="rId8"/>
    <p:sldId id="258" r:id="rId9"/>
    <p:sldId id="2397" r:id="rId10"/>
    <p:sldId id="2398" r:id="rId11"/>
    <p:sldId id="2399" r:id="rId12"/>
    <p:sldId id="263" r:id="rId13"/>
    <p:sldId id="264" r:id="rId14"/>
    <p:sldId id="2479" r:id="rId15"/>
    <p:sldId id="2480" r:id="rId16"/>
    <p:sldId id="2400" r:id="rId17"/>
    <p:sldId id="2401" r:id="rId18"/>
    <p:sldId id="2484" r:id="rId19"/>
    <p:sldId id="2402" r:id="rId20"/>
    <p:sldId id="2403" r:id="rId21"/>
    <p:sldId id="2442" r:id="rId22"/>
    <p:sldId id="2443" r:id="rId23"/>
    <p:sldId id="262" r:id="rId24"/>
    <p:sldId id="2404" r:id="rId25"/>
    <p:sldId id="2405" r:id="rId26"/>
    <p:sldId id="2406" r:id="rId27"/>
    <p:sldId id="2458" r:id="rId28"/>
    <p:sldId id="2461" r:id="rId29"/>
    <p:sldId id="2460" r:id="rId30"/>
    <p:sldId id="2459" r:id="rId31"/>
    <p:sldId id="2407" r:id="rId32"/>
    <p:sldId id="2444" r:id="rId33"/>
    <p:sldId id="2445" r:id="rId34"/>
    <p:sldId id="2408" r:id="rId35"/>
    <p:sldId id="2462" r:id="rId36"/>
    <p:sldId id="2478" r:id="rId37"/>
    <p:sldId id="2465" r:id="rId38"/>
    <p:sldId id="2464" r:id="rId39"/>
    <p:sldId id="2409" r:id="rId40"/>
    <p:sldId id="259" r:id="rId41"/>
    <p:sldId id="260" r:id="rId42"/>
    <p:sldId id="2410" r:id="rId43"/>
    <p:sldId id="2466" r:id="rId44"/>
    <p:sldId id="2468" r:id="rId45"/>
    <p:sldId id="2467" r:id="rId46"/>
    <p:sldId id="2411" r:id="rId47"/>
    <p:sldId id="261" r:id="rId48"/>
    <p:sldId id="2446" r:id="rId49"/>
    <p:sldId id="2412" r:id="rId50"/>
    <p:sldId id="2469" r:id="rId51"/>
    <p:sldId id="2474" r:id="rId52"/>
    <p:sldId id="2473" r:id="rId53"/>
    <p:sldId id="2472" r:id="rId54"/>
    <p:sldId id="2471" r:id="rId55"/>
    <p:sldId id="2413" r:id="rId56"/>
    <p:sldId id="2447" r:id="rId57"/>
    <p:sldId id="265" r:id="rId58"/>
    <p:sldId id="2414" r:id="rId59"/>
    <p:sldId id="2475" r:id="rId60"/>
    <p:sldId id="2477" r:id="rId61"/>
    <p:sldId id="2415" r:id="rId62"/>
    <p:sldId id="2416" r:id="rId63"/>
    <p:sldId id="2417" r:id="rId64"/>
    <p:sldId id="513" r:id="rId65"/>
    <p:sldId id="566" r:id="rId66"/>
    <p:sldId id="567" r:id="rId67"/>
    <p:sldId id="568" r:id="rId68"/>
    <p:sldId id="569" r:id="rId69"/>
    <p:sldId id="571" r:id="rId70"/>
    <p:sldId id="2418" r:id="rId71"/>
    <p:sldId id="2419" r:id="rId72"/>
    <p:sldId id="2452" r:id="rId73"/>
    <p:sldId id="2453" r:id="rId74"/>
    <p:sldId id="2454" r:id="rId75"/>
    <p:sldId id="2455" r:id="rId76"/>
    <p:sldId id="2456" r:id="rId77"/>
    <p:sldId id="2457" r:id="rId78"/>
    <p:sldId id="2420" r:id="rId79"/>
    <p:sldId id="2481" r:id="rId80"/>
    <p:sldId id="2237" r:id="rId81"/>
    <p:sldId id="2421" r:id="rId82"/>
    <p:sldId id="2448" r:id="rId83"/>
    <p:sldId id="2449" r:id="rId84"/>
    <p:sldId id="2450" r:id="rId85"/>
    <p:sldId id="2451" r:id="rId86"/>
    <p:sldId id="2422" r:id="rId87"/>
    <p:sldId id="2440" r:id="rId8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6023B4-58FA-4133-AAE1-0EE13D688A60}" v="24" dt="2024-11-29T08:20:07.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4660"/>
  </p:normalViewPr>
  <p:slideViewPr>
    <p:cSldViewPr snapToGrid="0">
      <p:cViewPr varScale="1">
        <p:scale>
          <a:sx n="77" d="100"/>
          <a:sy n="77"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0A37F-897B-494A-AEA6-DE143EC36935}" type="datetimeFigureOut">
              <a:rPr lang="nl-NL" smtClean="0"/>
              <a:t>30-11-2024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96947-B5E9-45E4-901C-D9C6CC8BC613}" type="slidenum">
              <a:rPr lang="nl-NL" smtClean="0"/>
              <a:t>‹nr.›</a:t>
            </a:fld>
            <a:endParaRPr lang="nl-NL"/>
          </a:p>
        </p:txBody>
      </p:sp>
    </p:spTree>
    <p:extLst>
      <p:ext uri="{BB962C8B-B14F-4D97-AF65-F5344CB8AC3E}">
        <p14:creationId xmlns:p14="http://schemas.microsoft.com/office/powerpoint/2010/main" val="4011818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82"/>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a14="http://schemas.microsoft.com/office/drawing/2010/main" xmlns="" w="9525">
                <a:solidFill>
                  <a:srgbClr val="000000"/>
                </a:solidFill>
                <a:round/>
                <a:headEnd/>
                <a:tailEnd/>
              </a14:hiddenLine>
            </a:ext>
          </a:extLst>
        </p:spPr>
      </p:sp>
      <p:sp>
        <p:nvSpPr>
          <p:cNvPr id="99332" name="Shape 84"/>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p:cNvSpPr>
            <a:spLocks noGrp="1"/>
          </p:cNvSpPr>
          <p:nvPr>
            <p:ph type="body" idx="1"/>
          </p:nvPr>
        </p:nvSpPr>
        <p:spPr bwMode="auto">
          <a:xfrm>
            <a:off x="685800" y="4343400"/>
            <a:ext cx="5484813"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3325453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362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38DE13E1-0688-97C5-12C7-30597DBED34D}"/>
            </a:ext>
          </a:extLst>
        </p:cNvPr>
        <p:cNvGrpSpPr/>
        <p:nvPr/>
      </p:nvGrpSpPr>
      <p:grpSpPr>
        <a:xfrm>
          <a:off x="0" y="0"/>
          <a:ext cx="0" cy="0"/>
          <a:chOff x="0" y="0"/>
          <a:chExt cx="0" cy="0"/>
        </a:xfrm>
      </p:grpSpPr>
      <p:sp>
        <p:nvSpPr>
          <p:cNvPr id="99330" name="Shape 82">
            <a:extLst>
              <a:ext uri="{FF2B5EF4-FFF2-40B4-BE49-F238E27FC236}">
                <a16:creationId xmlns:a16="http://schemas.microsoft.com/office/drawing/2014/main" id="{9F54FDAE-8EE7-BC89-7712-4393FCAA0190}"/>
              </a:ext>
            </a:extLst>
          </p:cNvPr>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a:extLst>
              <a:ext uri="{FF2B5EF4-FFF2-40B4-BE49-F238E27FC236}">
                <a16:creationId xmlns:a16="http://schemas.microsoft.com/office/drawing/2014/main" id="{5323A972-E0EA-5E48-65BE-4613E95D1E7B}"/>
              </a:ext>
            </a:extLst>
          </p:cNvPr>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a14="http://schemas.microsoft.com/office/drawing/2010/main" xmlns="" w="9525">
                <a:solidFill>
                  <a:srgbClr val="000000"/>
                </a:solidFill>
                <a:round/>
                <a:headEnd/>
                <a:tailEnd/>
              </a14:hiddenLine>
            </a:ext>
          </a:extLst>
        </p:spPr>
      </p:sp>
      <p:sp>
        <p:nvSpPr>
          <p:cNvPr id="99332" name="Shape 84">
            <a:extLst>
              <a:ext uri="{FF2B5EF4-FFF2-40B4-BE49-F238E27FC236}">
                <a16:creationId xmlns:a16="http://schemas.microsoft.com/office/drawing/2014/main" id="{AF5D16C5-C8F6-872F-816E-9DE8D201E8E4}"/>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a:extLst>
              <a:ext uri="{FF2B5EF4-FFF2-40B4-BE49-F238E27FC236}">
                <a16:creationId xmlns:a16="http://schemas.microsoft.com/office/drawing/2014/main" id="{6BF2742B-867A-0AB6-F883-63FB1B1B105E}"/>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a:extLst>
              <a:ext uri="{FF2B5EF4-FFF2-40B4-BE49-F238E27FC236}">
                <a16:creationId xmlns:a16="http://schemas.microsoft.com/office/drawing/2014/main" id="{0A175105-4529-90E2-465E-C2168ADE3DF4}"/>
              </a:ext>
            </a:extLst>
          </p:cNvPr>
          <p:cNvSpPr>
            <a:spLocks noGrp="1"/>
          </p:cNvSpPr>
          <p:nvPr>
            <p:ph type="body" idx="1"/>
          </p:nvPr>
        </p:nvSpPr>
        <p:spPr bwMode="auto">
          <a:xfrm>
            <a:off x="685800" y="4343400"/>
            <a:ext cx="5484813"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3063951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2F38C-5EBC-8883-97F6-FDA018A25923}"/>
            </a:ext>
          </a:extLst>
        </p:cNvPr>
        <p:cNvGrpSpPr/>
        <p:nvPr/>
      </p:nvGrpSpPr>
      <p:grpSpPr>
        <a:xfrm>
          <a:off x="0" y="0"/>
          <a:ext cx="0" cy="0"/>
          <a:chOff x="0" y="0"/>
          <a:chExt cx="0" cy="0"/>
        </a:xfrm>
      </p:grpSpPr>
      <p:sp>
        <p:nvSpPr>
          <p:cNvPr id="13314" name="Tijdelijke aanduiding voor dia-afbeelding 1">
            <a:extLst>
              <a:ext uri="{FF2B5EF4-FFF2-40B4-BE49-F238E27FC236}">
                <a16:creationId xmlns:a16="http://schemas.microsoft.com/office/drawing/2014/main" id="{3D379F6C-FA79-36CB-82DF-9DA86AC5B4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a:extLst>
              <a:ext uri="{FF2B5EF4-FFF2-40B4-BE49-F238E27FC236}">
                <a16:creationId xmlns:a16="http://schemas.microsoft.com/office/drawing/2014/main" id="{E0D42A6C-9409-68E0-7926-99F12D48A3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a:extLst>
              <a:ext uri="{FF2B5EF4-FFF2-40B4-BE49-F238E27FC236}">
                <a16:creationId xmlns:a16="http://schemas.microsoft.com/office/drawing/2014/main" id="{866647F9-D853-6769-335A-98B3C8D367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79</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98815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99BCC5FF-A451-4CA6-8F13-11BB43C66738}" type="datetimeFigureOut">
              <a:rPr lang="nl-NL" smtClean="0"/>
              <a:t>30-11-2024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1F5ED7E-6FE8-465B-98C6-33B603F3BBEC}" type="slidenum">
              <a:rPr lang="nl-NL" smtClean="0"/>
              <a:t>‹nr.›</a:t>
            </a:fld>
            <a:endParaRPr lang="nl-NL"/>
          </a:p>
        </p:txBody>
      </p:sp>
    </p:spTree>
    <p:extLst>
      <p:ext uri="{BB962C8B-B14F-4D97-AF65-F5344CB8AC3E}">
        <p14:creationId xmlns:p14="http://schemas.microsoft.com/office/powerpoint/2010/main" val="357157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9BCC5FF-A451-4CA6-8F13-11BB43C66738}" type="datetimeFigureOut">
              <a:rPr lang="nl-NL" smtClean="0"/>
              <a:t>30-11-2024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1F5ED7E-6FE8-465B-98C6-33B603F3BBEC}" type="slidenum">
              <a:rPr lang="nl-NL" smtClean="0"/>
              <a:t>‹nr.›</a:t>
            </a:fld>
            <a:endParaRPr lang="nl-NL"/>
          </a:p>
        </p:txBody>
      </p:sp>
    </p:spTree>
    <p:extLst>
      <p:ext uri="{BB962C8B-B14F-4D97-AF65-F5344CB8AC3E}">
        <p14:creationId xmlns:p14="http://schemas.microsoft.com/office/powerpoint/2010/main" val="872993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9BCC5FF-A451-4CA6-8F13-11BB43C66738}" type="datetimeFigureOut">
              <a:rPr lang="nl-NL" smtClean="0"/>
              <a:t>30-11-2024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1F5ED7E-6FE8-465B-98C6-33B603F3BBEC}" type="slidenum">
              <a:rPr lang="nl-NL" smtClean="0"/>
              <a:t>‹nr.›</a:t>
            </a:fld>
            <a:endParaRPr lang="nl-NL"/>
          </a:p>
        </p:txBody>
      </p:sp>
    </p:spTree>
    <p:extLst>
      <p:ext uri="{BB962C8B-B14F-4D97-AF65-F5344CB8AC3E}">
        <p14:creationId xmlns:p14="http://schemas.microsoft.com/office/powerpoint/2010/main" val="1753247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8B3D0-8028-4093-BFCB-F935C4FD7C56}"/>
              </a:ext>
            </a:extLst>
          </p:cNvPr>
          <p:cNvSpPr>
            <a:spLocks noGrp="1"/>
          </p:cNvSpPr>
          <p:nvPr>
            <p:ph type="title"/>
          </p:nvPr>
        </p:nvSpPr>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CA7CA8D-FABC-4EA3-851C-6E91CE55309E}"/>
              </a:ext>
            </a:extLst>
          </p:cNvPr>
          <p:cNvSpPr>
            <a:spLocks noGrp="1"/>
          </p:cNvSpPr>
          <p:nvPr>
            <p:ph type="body"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AFC39D-7289-4416-872B-F7EAC3B94E09}"/>
              </a:ext>
            </a:extLst>
          </p:cNvPr>
          <p:cNvSpPr>
            <a:spLocks noGrp="1"/>
          </p:cNvSpPr>
          <p:nvPr>
            <p:ph type="dt" sz="half" idx="10"/>
          </p:nvPr>
        </p:nvSpPr>
        <p:spPr/>
        <p:txBody>
          <a:bodyPr/>
          <a:lstStyle/>
          <a:p>
            <a:fld id="{BE0EFFB2-3961-4BDA-8898-DCA4D31B45A6}" type="datetimeFigureOut">
              <a:rPr lang="nl-NL" smtClean="0"/>
              <a:t>30-11-2024</a:t>
            </a:fld>
            <a:endParaRPr lang="nl-NL"/>
          </a:p>
        </p:txBody>
      </p:sp>
      <p:sp>
        <p:nvSpPr>
          <p:cNvPr id="5" name="Tijdelijke aanduiding voor voettekst 4">
            <a:extLst>
              <a:ext uri="{FF2B5EF4-FFF2-40B4-BE49-F238E27FC236}">
                <a16:creationId xmlns:a16="http://schemas.microsoft.com/office/drawing/2014/main" id="{6F08DA97-AF83-415E-9161-FEB9861402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3B9412-D864-42B6-B171-591808B329F4}"/>
              </a:ext>
            </a:extLst>
          </p:cNvPr>
          <p:cNvSpPr>
            <a:spLocks noGrp="1"/>
          </p:cNvSpPr>
          <p:nvPr>
            <p:ph type="sldNum" sz="quarter" idx="12"/>
          </p:nvPr>
        </p:nvSpPr>
        <p:spPr/>
        <p:txBody>
          <a:bodyPr/>
          <a:lstStyle/>
          <a:p>
            <a:fld id="{BC7E3F6B-80C2-4F1C-8CBF-34D0F9677979}" type="slidenum">
              <a:rPr lang="nl-NL" smtClean="0"/>
              <a:t>‹nr.›</a:t>
            </a:fld>
            <a:endParaRPr lang="nl-NL"/>
          </a:p>
        </p:txBody>
      </p:sp>
    </p:spTree>
    <p:extLst>
      <p:ext uri="{BB962C8B-B14F-4D97-AF65-F5344CB8AC3E}">
        <p14:creationId xmlns:p14="http://schemas.microsoft.com/office/powerpoint/2010/main" val="256657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9BCC5FF-A451-4CA6-8F13-11BB43C66738}" type="datetimeFigureOut">
              <a:rPr lang="nl-NL" smtClean="0"/>
              <a:t>30-11-2024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1F5ED7E-6FE8-465B-98C6-33B603F3BBEC}" type="slidenum">
              <a:rPr lang="nl-NL" smtClean="0"/>
              <a:t>‹nr.›</a:t>
            </a:fld>
            <a:endParaRPr lang="nl-NL"/>
          </a:p>
        </p:txBody>
      </p:sp>
    </p:spTree>
    <p:extLst>
      <p:ext uri="{BB962C8B-B14F-4D97-AF65-F5344CB8AC3E}">
        <p14:creationId xmlns:p14="http://schemas.microsoft.com/office/powerpoint/2010/main" val="360504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9BCC5FF-A451-4CA6-8F13-11BB43C66738}" type="datetimeFigureOut">
              <a:rPr lang="nl-NL" smtClean="0"/>
              <a:t>30-11-2024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1F5ED7E-6FE8-465B-98C6-33B603F3BBEC}" type="slidenum">
              <a:rPr lang="nl-NL" smtClean="0"/>
              <a:t>‹nr.›</a:t>
            </a:fld>
            <a:endParaRPr lang="nl-NL"/>
          </a:p>
        </p:txBody>
      </p:sp>
    </p:spTree>
    <p:extLst>
      <p:ext uri="{BB962C8B-B14F-4D97-AF65-F5344CB8AC3E}">
        <p14:creationId xmlns:p14="http://schemas.microsoft.com/office/powerpoint/2010/main" val="413050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9BCC5FF-A451-4CA6-8F13-11BB43C66738}" type="datetimeFigureOut">
              <a:rPr lang="nl-NL" smtClean="0"/>
              <a:t>30-11-2024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1F5ED7E-6FE8-465B-98C6-33B603F3BBEC}" type="slidenum">
              <a:rPr lang="nl-NL" smtClean="0"/>
              <a:t>‹nr.›</a:t>
            </a:fld>
            <a:endParaRPr lang="nl-NL"/>
          </a:p>
        </p:txBody>
      </p:sp>
    </p:spTree>
    <p:extLst>
      <p:ext uri="{BB962C8B-B14F-4D97-AF65-F5344CB8AC3E}">
        <p14:creationId xmlns:p14="http://schemas.microsoft.com/office/powerpoint/2010/main" val="147115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9BCC5FF-A451-4CA6-8F13-11BB43C66738}" type="datetimeFigureOut">
              <a:rPr lang="nl-NL" smtClean="0"/>
              <a:t>30-11-2024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1F5ED7E-6FE8-465B-98C6-33B603F3BBEC}" type="slidenum">
              <a:rPr lang="nl-NL" smtClean="0"/>
              <a:t>‹nr.›</a:t>
            </a:fld>
            <a:endParaRPr lang="nl-NL"/>
          </a:p>
        </p:txBody>
      </p:sp>
    </p:spTree>
    <p:extLst>
      <p:ext uri="{BB962C8B-B14F-4D97-AF65-F5344CB8AC3E}">
        <p14:creationId xmlns:p14="http://schemas.microsoft.com/office/powerpoint/2010/main" val="32660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9BCC5FF-A451-4CA6-8F13-11BB43C66738}" type="datetimeFigureOut">
              <a:rPr lang="nl-NL" smtClean="0"/>
              <a:t>30-11-2024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1F5ED7E-6FE8-465B-98C6-33B603F3BBEC}" type="slidenum">
              <a:rPr lang="nl-NL" smtClean="0"/>
              <a:t>‹nr.›</a:t>
            </a:fld>
            <a:endParaRPr lang="nl-NL"/>
          </a:p>
        </p:txBody>
      </p:sp>
    </p:spTree>
    <p:extLst>
      <p:ext uri="{BB962C8B-B14F-4D97-AF65-F5344CB8AC3E}">
        <p14:creationId xmlns:p14="http://schemas.microsoft.com/office/powerpoint/2010/main" val="254742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CC5FF-A451-4CA6-8F13-11BB43C66738}" type="datetimeFigureOut">
              <a:rPr lang="nl-NL" smtClean="0"/>
              <a:t>30-11-2024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1F5ED7E-6FE8-465B-98C6-33B603F3BBEC}" type="slidenum">
              <a:rPr lang="nl-NL" smtClean="0"/>
              <a:t>‹nr.›</a:t>
            </a:fld>
            <a:endParaRPr lang="nl-NL"/>
          </a:p>
        </p:txBody>
      </p:sp>
    </p:spTree>
    <p:extLst>
      <p:ext uri="{BB962C8B-B14F-4D97-AF65-F5344CB8AC3E}">
        <p14:creationId xmlns:p14="http://schemas.microsoft.com/office/powerpoint/2010/main" val="232804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9BCC5FF-A451-4CA6-8F13-11BB43C66738}" type="datetimeFigureOut">
              <a:rPr lang="nl-NL" smtClean="0"/>
              <a:t>30-11-2024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1F5ED7E-6FE8-465B-98C6-33B603F3BBEC}" type="slidenum">
              <a:rPr lang="nl-NL" smtClean="0"/>
              <a:t>‹nr.›</a:t>
            </a:fld>
            <a:endParaRPr lang="nl-NL"/>
          </a:p>
        </p:txBody>
      </p:sp>
    </p:spTree>
    <p:extLst>
      <p:ext uri="{BB962C8B-B14F-4D97-AF65-F5344CB8AC3E}">
        <p14:creationId xmlns:p14="http://schemas.microsoft.com/office/powerpoint/2010/main" val="287846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9BCC5FF-A451-4CA6-8F13-11BB43C66738}" type="datetimeFigureOut">
              <a:rPr lang="nl-NL" smtClean="0"/>
              <a:t>30-11-2024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1F5ED7E-6FE8-465B-98C6-33B603F3BBEC}" type="slidenum">
              <a:rPr lang="nl-NL" smtClean="0"/>
              <a:t>‹nr.›</a:t>
            </a:fld>
            <a:endParaRPr lang="nl-NL"/>
          </a:p>
        </p:txBody>
      </p:sp>
    </p:spTree>
    <p:extLst>
      <p:ext uri="{BB962C8B-B14F-4D97-AF65-F5344CB8AC3E}">
        <p14:creationId xmlns:p14="http://schemas.microsoft.com/office/powerpoint/2010/main" val="132487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BCC5FF-A451-4CA6-8F13-11BB43C66738}" type="datetimeFigureOut">
              <a:rPr lang="nl-NL" smtClean="0"/>
              <a:t>30-11-2024</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F5ED7E-6FE8-465B-98C6-33B603F3BBEC}" type="slidenum">
              <a:rPr lang="nl-NL" smtClean="0"/>
              <a:t>‹nr.›</a:t>
            </a:fld>
            <a:endParaRPr lang="nl-NL"/>
          </a:p>
        </p:txBody>
      </p:sp>
    </p:spTree>
    <p:extLst>
      <p:ext uri="{BB962C8B-B14F-4D97-AF65-F5344CB8AC3E}">
        <p14:creationId xmlns:p14="http://schemas.microsoft.com/office/powerpoint/2010/main" val="2387928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pxhere.com/nl/photo/706641"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hape 78"/>
          <p:cNvSpPr txBox="1">
            <a:spLocks noChangeArrowheads="1"/>
          </p:cNvSpPr>
          <p:nvPr/>
        </p:nvSpPr>
        <p:spPr bwMode="auto">
          <a:xfrm>
            <a:off x="0" y="287866"/>
            <a:ext cx="8229600" cy="1024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a:solidFill>
                  <a:srgbClr val="000000"/>
                </a:solidFill>
                <a:sym typeface="Calibri" pitchFamily="34" charset="0"/>
              </a:rPr>
              <a:t>Welkom</a:t>
            </a:r>
          </a:p>
          <a:p>
            <a:pPr eaLnBrk="1" hangingPunct="1">
              <a:spcBef>
                <a:spcPct val="0"/>
              </a:spcBef>
              <a:buClr>
                <a:srgbClr val="000000"/>
              </a:buClr>
              <a:buSzPct val="25000"/>
              <a:buFont typeface="Calibri" pitchFamily="34" charset="0"/>
              <a:buNone/>
            </a:pPr>
            <a:r>
              <a:rPr lang="en-US" altLang="nl-NL" b="1" dirty="0">
                <a:solidFill>
                  <a:srgbClr val="000000"/>
                </a:solidFill>
                <a:sym typeface="Calibri" pitchFamily="34" charset="0"/>
              </a:rPr>
              <a:t>   </a:t>
            </a:r>
          </a:p>
        </p:txBody>
      </p:sp>
      <p:sp>
        <p:nvSpPr>
          <p:cNvPr id="2051" name="Shape 79"/>
          <p:cNvSpPr txBox="1">
            <a:spLocks noChangeArrowheads="1"/>
          </p:cNvSpPr>
          <p:nvPr/>
        </p:nvSpPr>
        <p:spPr bwMode="auto">
          <a:xfrm>
            <a:off x="0" y="973668"/>
            <a:ext cx="6700038" cy="5711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err="1">
                <a:solidFill>
                  <a:srgbClr val="000000"/>
                </a:solidFill>
                <a:sym typeface="Calibri" pitchFamily="34" charset="0"/>
              </a:rPr>
              <a:t>Voorganger</a:t>
            </a:r>
            <a:r>
              <a:rPr lang="en-US" altLang="nl-NL" b="1" dirty="0">
                <a:solidFill>
                  <a:srgbClr val="000000"/>
                </a:solidFill>
                <a:sym typeface="Calibri" pitchFamily="34" charset="0"/>
              </a:rPr>
              <a:t>:</a:t>
            </a:r>
            <a:r>
              <a:rPr lang="en-US" altLang="nl-NL" i="1" dirty="0">
                <a:solidFill>
                  <a:srgbClr val="000000"/>
                </a:solidFill>
                <a:sym typeface="Calibri" pitchFamily="34" charset="0"/>
              </a:rPr>
              <a:t> </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a:solidFill>
                  <a:srgbClr val="000000"/>
                </a:solidFill>
                <a:sym typeface="Calibri" pitchFamily="34" charset="0"/>
              </a:rPr>
              <a:t>Ds. </a:t>
            </a:r>
            <a:r>
              <a:rPr lang="en-US" altLang="nl-NL" dirty="0" err="1">
                <a:solidFill>
                  <a:srgbClr val="000000"/>
                </a:solidFill>
                <a:sym typeface="Calibri" pitchFamily="34" charset="0"/>
              </a:rPr>
              <a:t>Douwe</a:t>
            </a:r>
            <a:r>
              <a:rPr lang="en-US" altLang="nl-NL" dirty="0">
                <a:solidFill>
                  <a:srgbClr val="000000"/>
                </a:solidFill>
                <a:sym typeface="Calibri" pitchFamily="34" charset="0"/>
              </a:rPr>
              <a:t> </a:t>
            </a:r>
            <a:r>
              <a:rPr lang="en-US" altLang="nl-NL" dirty="0" err="1">
                <a:solidFill>
                  <a:srgbClr val="000000"/>
                </a:solidFill>
                <a:sym typeface="Calibri" pitchFamily="34" charset="0"/>
              </a:rPr>
              <a:t>Wijmenga</a:t>
            </a:r>
            <a:endParaRPr lang="en-US" altLang="nl-NL" dirty="0">
              <a:solidFill>
                <a:srgbClr val="000000"/>
              </a:solidFill>
              <a:sym typeface="Calibri" pitchFamily="34" charset="0"/>
            </a:endParaRP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Ouderling</a:t>
            </a:r>
            <a:r>
              <a:rPr lang="en-US" altLang="nl-NL" b="1" dirty="0">
                <a:solidFill>
                  <a:srgbClr val="000000"/>
                </a:solidFill>
                <a:sym typeface="Calibri" pitchFamily="34" charset="0"/>
              </a:rPr>
              <a:t> van </a:t>
            </a:r>
            <a:r>
              <a:rPr lang="en-US" altLang="nl-NL" b="1" dirty="0" err="1">
                <a:solidFill>
                  <a:srgbClr val="000000"/>
                </a:solidFill>
                <a:sym typeface="Calibri" pitchFamily="34" charset="0"/>
              </a:rPr>
              <a:t>dienst</a:t>
            </a:r>
            <a:r>
              <a:rPr lang="en-US" altLang="nl-NL" b="1" dirty="0">
                <a:solidFill>
                  <a:srgbClr val="000000"/>
                </a:solidFill>
                <a:sym typeface="Calibri" pitchFamily="34" charset="0"/>
              </a:rPr>
              <a:t>:</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a:solidFill>
                  <a:srgbClr val="000000"/>
                </a:solidFill>
                <a:sym typeface="Calibri" pitchFamily="34" charset="0"/>
              </a:rPr>
              <a:t>Gert </a:t>
            </a:r>
            <a:r>
              <a:rPr lang="en-US" altLang="nl-NL" dirty="0" err="1">
                <a:solidFill>
                  <a:srgbClr val="000000"/>
                </a:solidFill>
                <a:sym typeface="Calibri" pitchFamily="34" charset="0"/>
              </a:rPr>
              <a:t>Hulleman</a:t>
            </a:r>
            <a:endParaRPr lang="en-US" altLang="nl-NL"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Organist: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Johan </a:t>
            </a:r>
            <a:r>
              <a:rPr lang="en-US" altLang="nl-NL" dirty="0" err="1">
                <a:solidFill>
                  <a:srgbClr val="000000"/>
                </a:solidFill>
                <a:sym typeface="Calibri" pitchFamily="34" charset="0"/>
              </a:rPr>
              <a:t>Tijssen</a:t>
            </a:r>
            <a:endParaRPr lang="en-US" altLang="nl-NL"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Schriftlezingen</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Leviticus 4: 1 – 35 (BGT)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Johannes 1: 29 – 34 (NBV)</a:t>
            </a:r>
          </a:p>
        </p:txBody>
      </p:sp>
      <p:pic>
        <p:nvPicPr>
          <p:cNvPr id="2052" name="Shape 80"/>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Afbeelding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13853698"/>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279CD-14A7-FA49-12AD-5D9DF32E6FFD}"/>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Aansteken eerste adventskaars door Janne Kamperman</a:t>
            </a:r>
          </a:p>
        </p:txBody>
      </p:sp>
      <p:sp>
        <p:nvSpPr>
          <p:cNvPr id="3" name="Tijdelijke aanduiding voor inhoud 2">
            <a:extLst>
              <a:ext uri="{FF2B5EF4-FFF2-40B4-BE49-F238E27FC236}">
                <a16:creationId xmlns:a16="http://schemas.microsoft.com/office/drawing/2014/main" id="{9DF56DAB-BF3B-A116-EA7D-15562642F2F5}"/>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248349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CE501A-6363-175F-EF92-6D984DE49AD4}"/>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Intochtslied Psalm 24: 2 en 5</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Wie is de mens die op zal gaan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BC10A99B-4144-2F79-EE50-FFEA08D5B01B}"/>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816113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783E825F-C476-4386-D3A5-C5505A0FBA3B}"/>
              </a:ext>
            </a:extLst>
          </p:cNvPr>
          <p:cNvSpPr>
            <a:spLocks noGrp="1" noChangeArrowheads="1"/>
          </p:cNvSpPr>
          <p:nvPr>
            <p:ph type="ctrTitle"/>
          </p:nvPr>
        </p:nvSpPr>
        <p:spPr/>
        <p:txBody>
          <a:bodyPr/>
          <a:lstStyle/>
          <a:p>
            <a:endParaRPr lang="nl-NL" altLang="nl-NL"/>
          </a:p>
        </p:txBody>
      </p:sp>
      <p:sp>
        <p:nvSpPr>
          <p:cNvPr id="4099" name="Ondertitel 2">
            <a:extLst>
              <a:ext uri="{FF2B5EF4-FFF2-40B4-BE49-F238E27FC236}">
                <a16:creationId xmlns:a16="http://schemas.microsoft.com/office/drawing/2014/main" id="{906F31FC-2A92-0CBE-9D08-A40B575516AC}"/>
              </a:ext>
            </a:extLst>
          </p:cNvPr>
          <p:cNvSpPr>
            <a:spLocks noGrp="1" noChangeArrowheads="1"/>
          </p:cNvSpPr>
          <p:nvPr>
            <p:ph type="subTitle" idx="1"/>
          </p:nvPr>
        </p:nvSpPr>
        <p:spPr/>
        <p:txBody>
          <a:bodyPr/>
          <a:lstStyle/>
          <a:p>
            <a:endParaRPr lang="nl-NL" altLang="nl-NL"/>
          </a:p>
        </p:txBody>
      </p:sp>
      <p:pic>
        <p:nvPicPr>
          <p:cNvPr id="4100" name="Afbeelding 4">
            <a:extLst>
              <a:ext uri="{FF2B5EF4-FFF2-40B4-BE49-F238E27FC236}">
                <a16:creationId xmlns:a16="http://schemas.microsoft.com/office/drawing/2014/main" id="{A899B387-6509-9AF3-3C32-1BB9DDF44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431EDA20-5E7B-AFBE-04A6-174A48CB0513}"/>
              </a:ext>
            </a:extLst>
          </p:cNvPr>
          <p:cNvSpPr>
            <a:spLocks noGrp="1" noChangeArrowheads="1"/>
          </p:cNvSpPr>
          <p:nvPr>
            <p:ph type="ctrTitle"/>
          </p:nvPr>
        </p:nvSpPr>
        <p:spPr/>
        <p:txBody>
          <a:bodyPr/>
          <a:lstStyle/>
          <a:p>
            <a:endParaRPr lang="nl-NL" altLang="nl-NL"/>
          </a:p>
        </p:txBody>
      </p:sp>
      <p:sp>
        <p:nvSpPr>
          <p:cNvPr id="5123" name="Ondertitel 2">
            <a:extLst>
              <a:ext uri="{FF2B5EF4-FFF2-40B4-BE49-F238E27FC236}">
                <a16:creationId xmlns:a16="http://schemas.microsoft.com/office/drawing/2014/main" id="{AE5952FA-90C7-A174-652B-530A58E75FE7}"/>
              </a:ext>
            </a:extLst>
          </p:cNvPr>
          <p:cNvSpPr>
            <a:spLocks noGrp="1" noChangeArrowheads="1"/>
          </p:cNvSpPr>
          <p:nvPr>
            <p:ph type="subTitle" idx="1"/>
          </p:nvPr>
        </p:nvSpPr>
        <p:spPr/>
        <p:txBody>
          <a:bodyPr/>
          <a:lstStyle/>
          <a:p>
            <a:endParaRPr lang="nl-NL" altLang="nl-NL"/>
          </a:p>
        </p:txBody>
      </p:sp>
      <p:pic>
        <p:nvPicPr>
          <p:cNvPr id="5124" name="Afbeelding 4">
            <a:extLst>
              <a:ext uri="{FF2B5EF4-FFF2-40B4-BE49-F238E27FC236}">
                <a16:creationId xmlns:a16="http://schemas.microsoft.com/office/drawing/2014/main" id="{4856A4C9-DC18-F269-C65E-65BEFE789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6E549669-24CD-2354-7615-984FC24121D0}"/>
              </a:ext>
            </a:extLst>
          </p:cNvPr>
          <p:cNvSpPr>
            <a:spLocks noGrp="1" noChangeArrowheads="1"/>
          </p:cNvSpPr>
          <p:nvPr>
            <p:ph type="ctrTitle"/>
          </p:nvPr>
        </p:nvSpPr>
        <p:spPr/>
        <p:txBody>
          <a:bodyPr/>
          <a:lstStyle/>
          <a:p>
            <a:endParaRPr lang="nl-NL" altLang="nl-NL"/>
          </a:p>
        </p:txBody>
      </p:sp>
      <p:sp>
        <p:nvSpPr>
          <p:cNvPr id="10243" name="Ondertitel 2">
            <a:extLst>
              <a:ext uri="{FF2B5EF4-FFF2-40B4-BE49-F238E27FC236}">
                <a16:creationId xmlns:a16="http://schemas.microsoft.com/office/drawing/2014/main" id="{94A4FCE2-4318-C7A3-4605-85CE395F7F89}"/>
              </a:ext>
            </a:extLst>
          </p:cNvPr>
          <p:cNvSpPr>
            <a:spLocks noGrp="1" noChangeArrowheads="1"/>
          </p:cNvSpPr>
          <p:nvPr>
            <p:ph type="subTitle" idx="1"/>
          </p:nvPr>
        </p:nvSpPr>
        <p:spPr/>
        <p:txBody>
          <a:bodyPr/>
          <a:lstStyle/>
          <a:p>
            <a:endParaRPr lang="nl-NL" altLang="nl-NL"/>
          </a:p>
        </p:txBody>
      </p:sp>
      <p:pic>
        <p:nvPicPr>
          <p:cNvPr id="10244" name="Afbeelding 4">
            <a:extLst>
              <a:ext uri="{FF2B5EF4-FFF2-40B4-BE49-F238E27FC236}">
                <a16:creationId xmlns:a16="http://schemas.microsoft.com/office/drawing/2014/main" id="{9C4D59D3-809E-DDB6-95C5-D2B44D332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id="{E2D1E697-CE6C-47E6-ADCF-30738892242E}"/>
              </a:ext>
            </a:extLst>
          </p:cNvPr>
          <p:cNvSpPr>
            <a:spLocks noGrp="1" noChangeArrowheads="1"/>
          </p:cNvSpPr>
          <p:nvPr>
            <p:ph type="ctrTitle"/>
          </p:nvPr>
        </p:nvSpPr>
        <p:spPr/>
        <p:txBody>
          <a:bodyPr/>
          <a:lstStyle/>
          <a:p>
            <a:endParaRPr lang="nl-NL" altLang="nl-NL"/>
          </a:p>
        </p:txBody>
      </p:sp>
      <p:sp>
        <p:nvSpPr>
          <p:cNvPr id="11267" name="Ondertitel 2">
            <a:extLst>
              <a:ext uri="{FF2B5EF4-FFF2-40B4-BE49-F238E27FC236}">
                <a16:creationId xmlns:a16="http://schemas.microsoft.com/office/drawing/2014/main" id="{2BF5729C-75BE-E38A-5F99-6F51F801F4C1}"/>
              </a:ext>
            </a:extLst>
          </p:cNvPr>
          <p:cNvSpPr>
            <a:spLocks noGrp="1" noChangeArrowheads="1"/>
          </p:cNvSpPr>
          <p:nvPr>
            <p:ph type="subTitle" idx="1"/>
          </p:nvPr>
        </p:nvSpPr>
        <p:spPr/>
        <p:txBody>
          <a:bodyPr/>
          <a:lstStyle/>
          <a:p>
            <a:endParaRPr lang="nl-NL" altLang="nl-NL"/>
          </a:p>
        </p:txBody>
      </p:sp>
      <p:pic>
        <p:nvPicPr>
          <p:cNvPr id="11268" name="Afbeelding 4">
            <a:extLst>
              <a:ext uri="{FF2B5EF4-FFF2-40B4-BE49-F238E27FC236}">
                <a16:creationId xmlns:a16="http://schemas.microsoft.com/office/drawing/2014/main" id="{07CC7F88-2BBF-1A48-113F-8BF1E3C8AB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8D474-C28B-D25A-1555-16683EA12E07}"/>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Stil gebed, votum, groet</a:t>
            </a:r>
          </a:p>
        </p:txBody>
      </p:sp>
      <p:sp>
        <p:nvSpPr>
          <p:cNvPr id="3" name="Tijdelijke aanduiding voor inhoud 2">
            <a:extLst>
              <a:ext uri="{FF2B5EF4-FFF2-40B4-BE49-F238E27FC236}">
                <a16:creationId xmlns:a16="http://schemas.microsoft.com/office/drawing/2014/main" id="{E7009971-ED22-9995-4A51-519EFEEF165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48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7CB0E6-E4EA-624D-F80E-BDABA41996EB}"/>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Inleidende woorden</a:t>
            </a:r>
          </a:p>
        </p:txBody>
      </p:sp>
      <p:sp>
        <p:nvSpPr>
          <p:cNvPr id="3" name="Tijdelijke aanduiding voor inhoud 2">
            <a:extLst>
              <a:ext uri="{FF2B5EF4-FFF2-40B4-BE49-F238E27FC236}">
                <a16:creationId xmlns:a16="http://schemas.microsoft.com/office/drawing/2014/main" id="{360F3D30-E745-FD78-3864-7088D120B66F}"/>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541087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67607-8DB7-CC8E-93A2-43CC0A9A9862}"/>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Gebed</a:t>
            </a:r>
          </a:p>
        </p:txBody>
      </p:sp>
      <p:sp>
        <p:nvSpPr>
          <p:cNvPr id="3" name="Tijdelijke aanduiding voor inhoud 2">
            <a:extLst>
              <a:ext uri="{FF2B5EF4-FFF2-40B4-BE49-F238E27FC236}">
                <a16:creationId xmlns:a16="http://schemas.microsoft.com/office/drawing/2014/main" id="{4EFEFFF2-F9A2-279B-B79E-05E98C0C993C}"/>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074163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815DE-7D82-A906-47E6-ECC74BFE3B68}"/>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Bevestiging Bert Driesen als diaken</a:t>
            </a:r>
          </a:p>
        </p:txBody>
      </p:sp>
      <p:sp>
        <p:nvSpPr>
          <p:cNvPr id="3" name="Tijdelijke aanduiding voor inhoud 2">
            <a:extLst>
              <a:ext uri="{FF2B5EF4-FFF2-40B4-BE49-F238E27FC236}">
                <a16:creationId xmlns:a16="http://schemas.microsoft.com/office/drawing/2014/main" id="{F07FDD35-A2D7-CADD-6E3F-08D9D790B3A1}"/>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724976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4D688E-05DF-1896-4B54-BB09F495C4F2}"/>
              </a:ext>
            </a:extLst>
          </p:cNvPr>
          <p:cNvPicPr>
            <a:picLocks noChangeAspect="1"/>
          </p:cNvPicPr>
          <p:nvPr/>
        </p:nvPicPr>
        <p:blipFill>
          <a:blip r:embed="rId3"/>
          <a:stretch>
            <a:fillRect/>
          </a:stretch>
        </p:blipFill>
        <p:spPr>
          <a:xfrm>
            <a:off x="6715496" y="4429496"/>
            <a:ext cx="2428504" cy="2428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p:cNvSpPr>
            <a:spLocks noGrp="1" noChangeArrowheads="1"/>
          </p:cNvSpPr>
          <p:nvPr>
            <p:ph type="body" idx="1"/>
          </p:nvPr>
        </p:nvSpPr>
        <p:spPr>
          <a:xfrm>
            <a:off x="228295" y="613311"/>
            <a:ext cx="8687410" cy="5631378"/>
          </a:xfrm>
        </p:spPr>
        <p:txBody>
          <a:bodyPr>
            <a:noAutofit/>
          </a:bodyPr>
          <a:lstStyle/>
          <a:p>
            <a:pPr marL="0" indent="0">
              <a:buNone/>
            </a:pPr>
            <a:r>
              <a:rPr lang="nl-NL" altLang="nl-NL" sz="3600" b="1" dirty="0">
                <a:ea typeface="ＭＳ Ｐゴシック" panose="020B0600070205080204" pitchFamily="34" charset="-128"/>
              </a:rPr>
              <a:t>Collecten</a:t>
            </a:r>
          </a:p>
          <a:p>
            <a:pPr marL="0" indent="0">
              <a:buNone/>
            </a:pPr>
            <a:endParaRPr lang="nl-NL" altLang="nl-NL" sz="3600" b="1" dirty="0">
              <a:ea typeface="ＭＳ Ｐゴシック" panose="020B0600070205080204" pitchFamily="34" charset="-128"/>
            </a:endParaRPr>
          </a:p>
          <a:p>
            <a:pPr marL="0" indent="0">
              <a:buNone/>
            </a:pPr>
            <a:r>
              <a:rPr lang="nl-NL" altLang="nl-NL" sz="3600" dirty="0">
                <a:ea typeface="ＭＳ Ｐゴシック" panose="020B0600070205080204" pitchFamily="34" charset="-128"/>
              </a:rPr>
              <a:t>De collecte in de dienst is bestemd voor de diaconie</a:t>
            </a:r>
          </a:p>
          <a:p>
            <a:pPr marL="0" indent="0">
              <a:buNone/>
            </a:pP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collecte bij de uitgang is bestemd voor onderhoud van het kerkgebouw.</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Via de </a:t>
            </a:r>
            <a:r>
              <a:rPr lang="nl-NL" altLang="nl-NL" sz="3600" dirty="0" err="1">
                <a:ea typeface="ＭＳ Ｐゴシック" panose="020B0600070205080204" pitchFamily="34" charset="-128"/>
              </a:rPr>
              <a:t>Scipio</a:t>
            </a:r>
            <a:r>
              <a:rPr lang="nl-NL" altLang="nl-NL" sz="3600" dirty="0">
                <a:ea typeface="ＭＳ Ｐゴシック" panose="020B0600070205080204" pitchFamily="34" charset="-128"/>
              </a:rPr>
              <a:t>-app van de</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Mariakerk kunt u thuis of in</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3248991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6CE59-FF20-DB8C-06B0-C820378E889A}"/>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NLB 913: 1 en 4</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Wat de toekomst brengen moge ‘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18761F20-2C7F-1ED5-ACD5-7261B76771AD}"/>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621973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9EB2E6-2D41-4D37-849D-A1F3BD2929E5}"/>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7BD808D7-68DB-4F32-8DAF-CB38EFE85C21}"/>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E894810A-09D2-4888-B952-BC4E77175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a:extLst>
              <a:ext uri="{FF2B5EF4-FFF2-40B4-BE49-F238E27FC236}">
                <a16:creationId xmlns:a16="http://schemas.microsoft.com/office/drawing/2014/main" id="{1F8FF2C9-8D33-4027-A711-FE1D22D72A3B}"/>
              </a:ext>
            </a:extLst>
          </p:cNvPr>
          <p:cNvSpPr txBox="1"/>
          <p:nvPr/>
        </p:nvSpPr>
        <p:spPr>
          <a:xfrm>
            <a:off x="685800" y="513567"/>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1544380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6D7EFD-787F-4FDD-80AA-6B90283B393A}"/>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509F88CB-E6E1-4999-BF09-FACDF1BC6FB6}"/>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4B74F817-8453-49E1-A03D-7C0F5CA4B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3758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576A48-7162-45D7-AC41-93447ADC6A50}"/>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EE106232-8C54-49A6-85C1-81EA813B0F4D}"/>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812E85C4-4D5C-412D-AAA9-DF0E881BA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8966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EB2A75-CE07-E125-BEEC-D8B78D6E4DAB}"/>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Gebed bij de opening van de Schrift</a:t>
            </a:r>
          </a:p>
        </p:txBody>
      </p:sp>
      <p:sp>
        <p:nvSpPr>
          <p:cNvPr id="3" name="Tijdelijke aanduiding voor inhoud 2">
            <a:extLst>
              <a:ext uri="{FF2B5EF4-FFF2-40B4-BE49-F238E27FC236}">
                <a16:creationId xmlns:a16="http://schemas.microsoft.com/office/drawing/2014/main" id="{D08B0559-1548-171E-E4EE-3FB7C913F5D5}"/>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354637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6C4A53-E608-64E8-CCDB-E24769CDFB03}"/>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Adventsproject, kinderen naar nevendienst</a:t>
            </a:r>
          </a:p>
        </p:txBody>
      </p:sp>
      <p:sp>
        <p:nvSpPr>
          <p:cNvPr id="3" name="Tijdelijke aanduiding voor inhoud 2">
            <a:extLst>
              <a:ext uri="{FF2B5EF4-FFF2-40B4-BE49-F238E27FC236}">
                <a16:creationId xmlns:a16="http://schemas.microsoft.com/office/drawing/2014/main" id="{C89F8542-9A47-2181-5CDC-038DCC1568D4}"/>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621129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9EAA0F-4051-20CE-0C71-FEB7727EBE33}"/>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Lezing: Leviticus 4: 1 – 12 (BGT)</a:t>
            </a:r>
          </a:p>
        </p:txBody>
      </p:sp>
      <p:sp>
        <p:nvSpPr>
          <p:cNvPr id="3" name="Tijdelijke aanduiding voor inhoud 2">
            <a:extLst>
              <a:ext uri="{FF2B5EF4-FFF2-40B4-BE49-F238E27FC236}">
                <a16:creationId xmlns:a16="http://schemas.microsoft.com/office/drawing/2014/main" id="{45A27AF6-C688-52B1-BF74-B46B305FC975}"/>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055995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2BA6A0E1-82EA-33E2-53D3-717429286D49}"/>
              </a:ext>
            </a:extLst>
          </p:cNvPr>
          <p:cNvSpPr txBox="1"/>
          <p:nvPr/>
        </p:nvSpPr>
        <p:spPr>
          <a:xfrm>
            <a:off x="406400" y="355600"/>
            <a:ext cx="8432800" cy="5078313"/>
          </a:xfrm>
          <a:prstGeom prst="rect">
            <a:avLst/>
          </a:prstGeom>
          <a:noFill/>
        </p:spPr>
        <p:txBody>
          <a:bodyPr wrap="square">
            <a:spAutoFit/>
          </a:bodyPr>
          <a:lstStyle/>
          <a:p>
            <a:r>
              <a:rPr lang="nl-NL" sz="3600" baseline="-25000" dirty="0">
                <a:latin typeface="Calibri" panose="020F0502020204030204" pitchFamily="34" charset="0"/>
                <a:ea typeface="Calibri" panose="020F0502020204030204" pitchFamily="34" charset="0"/>
                <a:cs typeface="Calibri" panose="020F0502020204030204" pitchFamily="34" charset="0"/>
              </a:rPr>
              <a:t>1</a:t>
            </a:r>
            <a:r>
              <a:rPr lang="nl-NL" sz="3600" dirty="0">
                <a:latin typeface="Calibri" panose="020F0502020204030204" pitchFamily="34" charset="0"/>
                <a:ea typeface="Calibri" panose="020F0502020204030204" pitchFamily="34" charset="0"/>
                <a:cs typeface="Calibri" panose="020F0502020204030204" pitchFamily="34" charset="0"/>
              </a:rPr>
              <a:t>De Heer zei verder tegen Mozes: </a:t>
            </a:r>
            <a:r>
              <a:rPr lang="nl-NL" sz="3600" baseline="-25000" dirty="0">
                <a:latin typeface="Calibri" panose="020F0502020204030204" pitchFamily="34" charset="0"/>
                <a:ea typeface="Calibri" panose="020F0502020204030204" pitchFamily="34" charset="0"/>
                <a:cs typeface="Calibri" panose="020F0502020204030204" pitchFamily="34" charset="0"/>
              </a:rPr>
              <a:t>2</a:t>
            </a:r>
            <a:r>
              <a:rPr lang="nl-NL" sz="3600" dirty="0">
                <a:latin typeface="Calibri" panose="020F0502020204030204" pitchFamily="34" charset="0"/>
                <a:ea typeface="Calibri" panose="020F0502020204030204" pitchFamily="34" charset="0"/>
                <a:cs typeface="Calibri" panose="020F0502020204030204" pitchFamily="34" charset="0"/>
              </a:rPr>
              <a:t>‘Zeg tegen de Israëlieten: ‘Soms doet iemand per ongeluk iets dat de Heer verboden heeft. </a:t>
            </a:r>
            <a:r>
              <a:rPr lang="nl-NL" sz="3600" baseline="-25000" dirty="0">
                <a:latin typeface="Calibri" panose="020F0502020204030204" pitchFamily="34" charset="0"/>
                <a:ea typeface="Calibri" panose="020F0502020204030204" pitchFamily="34" charset="0"/>
                <a:cs typeface="Calibri" panose="020F0502020204030204" pitchFamily="34" charset="0"/>
              </a:rPr>
              <a:t>3</a:t>
            </a:r>
            <a:r>
              <a:rPr lang="nl-NL" sz="3600" dirty="0">
                <a:latin typeface="Calibri" panose="020F0502020204030204" pitchFamily="34" charset="0"/>
                <a:ea typeface="Calibri" panose="020F0502020204030204" pitchFamily="34" charset="0"/>
                <a:cs typeface="Calibri" panose="020F0502020204030204" pitchFamily="34" charset="0"/>
              </a:rPr>
              <a:t>Als de hogepriester zoiets doet, maakt hij daarmee het hele volk schuldig. De hogepriester moet dan een jonge stier offeren om zijn fout goed te maken. De stier moet gezond zijn en mag geen gebreken hebben.</a:t>
            </a:r>
          </a:p>
        </p:txBody>
      </p:sp>
    </p:spTree>
    <p:extLst>
      <p:ext uri="{BB962C8B-B14F-4D97-AF65-F5344CB8AC3E}">
        <p14:creationId xmlns:p14="http://schemas.microsoft.com/office/powerpoint/2010/main" val="2157186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5BE8F-E08B-810A-0C87-6ADA387AC169}"/>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B6831AEA-2B4B-8863-210A-606C67B86855}"/>
              </a:ext>
            </a:extLst>
          </p:cNvPr>
          <p:cNvSpPr txBox="1"/>
          <p:nvPr/>
        </p:nvSpPr>
        <p:spPr>
          <a:xfrm>
            <a:off x="414867" y="254001"/>
            <a:ext cx="8449733" cy="6001643"/>
          </a:xfrm>
          <a:prstGeom prst="rect">
            <a:avLst/>
          </a:prstGeom>
          <a:noFill/>
        </p:spPr>
        <p:txBody>
          <a:bodyPr wrap="square">
            <a:spAutoFit/>
          </a:bodyPr>
          <a:lstStyle/>
          <a:p>
            <a:r>
              <a:rPr lang="nl-NL" sz="3200" baseline="-25000" dirty="0">
                <a:latin typeface="Calibri" panose="020F0502020204030204" pitchFamily="34" charset="0"/>
                <a:ea typeface="Calibri" panose="020F0502020204030204" pitchFamily="34" charset="0"/>
                <a:cs typeface="Calibri" panose="020F0502020204030204" pitchFamily="34" charset="0"/>
              </a:rPr>
              <a:t>4</a:t>
            </a:r>
            <a:r>
              <a:rPr lang="nl-NL" sz="3200" dirty="0">
                <a:latin typeface="Calibri" panose="020F0502020204030204" pitchFamily="34" charset="0"/>
                <a:ea typeface="Calibri" panose="020F0502020204030204" pitchFamily="34" charset="0"/>
                <a:cs typeface="Calibri" panose="020F0502020204030204" pitchFamily="34" charset="0"/>
              </a:rPr>
              <a:t>De hogepriester moet de stier naar de ingang van de heilige tent brengen. Hij moet zijn hand op de kop van de stier leggen, en hem slachten voor de Heer.</a:t>
            </a:r>
          </a:p>
          <a:p>
            <a:r>
              <a:rPr lang="nl-NL" sz="3200" baseline="-25000" dirty="0">
                <a:latin typeface="Calibri" panose="020F0502020204030204" pitchFamily="34" charset="0"/>
                <a:ea typeface="Calibri" panose="020F0502020204030204" pitchFamily="34" charset="0"/>
                <a:cs typeface="Calibri" panose="020F0502020204030204" pitchFamily="34" charset="0"/>
              </a:rPr>
              <a:t>5</a:t>
            </a:r>
            <a:r>
              <a:rPr lang="nl-NL" sz="3200" dirty="0">
                <a:latin typeface="Calibri" panose="020F0502020204030204" pitchFamily="34" charset="0"/>
                <a:ea typeface="Calibri" panose="020F0502020204030204" pitchFamily="34" charset="0"/>
                <a:cs typeface="Calibri" panose="020F0502020204030204" pitchFamily="34" charset="0"/>
              </a:rPr>
              <a:t>Daarna moet de hogepriester een deel van het bloed van de stier naar de heilige tent brengen. </a:t>
            </a:r>
            <a:r>
              <a:rPr lang="nl-NL" sz="3200" baseline="-25000" dirty="0">
                <a:latin typeface="Calibri" panose="020F0502020204030204" pitchFamily="34" charset="0"/>
                <a:ea typeface="Calibri" panose="020F0502020204030204" pitchFamily="34" charset="0"/>
                <a:cs typeface="Calibri" panose="020F0502020204030204" pitchFamily="34" charset="0"/>
              </a:rPr>
              <a:t>6</a:t>
            </a:r>
            <a:r>
              <a:rPr lang="nl-NL" sz="3200" dirty="0">
                <a:latin typeface="Calibri" panose="020F0502020204030204" pitchFamily="34" charset="0"/>
                <a:ea typeface="Calibri" panose="020F0502020204030204" pitchFamily="34" charset="0"/>
                <a:cs typeface="Calibri" panose="020F0502020204030204" pitchFamily="34" charset="0"/>
              </a:rPr>
              <a:t>Hij moet met zijn vinger zeven keer wat bloed spatten in de richting van het gordijn dat voor de heilige kist hangt.</a:t>
            </a:r>
          </a:p>
          <a:p>
            <a:r>
              <a:rPr lang="nl-NL" sz="3200" baseline="-25000" dirty="0">
                <a:latin typeface="Calibri" panose="020F0502020204030204" pitchFamily="34" charset="0"/>
                <a:ea typeface="Calibri" panose="020F0502020204030204" pitchFamily="34" charset="0"/>
                <a:cs typeface="Calibri" panose="020F0502020204030204" pitchFamily="34" charset="0"/>
              </a:rPr>
              <a:t>7</a:t>
            </a:r>
            <a:r>
              <a:rPr lang="nl-NL" sz="3200" dirty="0">
                <a:latin typeface="Calibri" panose="020F0502020204030204" pitchFamily="34" charset="0"/>
                <a:ea typeface="Calibri" panose="020F0502020204030204" pitchFamily="34" charset="0"/>
                <a:cs typeface="Calibri" panose="020F0502020204030204" pitchFamily="34" charset="0"/>
              </a:rPr>
              <a:t>Ook moet hij wat bloed aan de hoeken van het wierookaltaar smeren. Dat altaar staat in de heilige tent, vlak bij de heilige kist.</a:t>
            </a:r>
          </a:p>
        </p:txBody>
      </p:sp>
    </p:spTree>
    <p:extLst>
      <p:ext uri="{BB962C8B-B14F-4D97-AF65-F5344CB8AC3E}">
        <p14:creationId xmlns:p14="http://schemas.microsoft.com/office/powerpoint/2010/main" val="3311093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A9C88-B49E-289C-15BF-62C71CDE28A2}"/>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7CC270AF-CDD9-486C-A1CF-560A3C2E6B6A}"/>
              </a:ext>
            </a:extLst>
          </p:cNvPr>
          <p:cNvSpPr txBox="1"/>
          <p:nvPr/>
        </p:nvSpPr>
        <p:spPr>
          <a:xfrm>
            <a:off x="626533" y="162235"/>
            <a:ext cx="8204200" cy="5509200"/>
          </a:xfrm>
          <a:prstGeom prst="rect">
            <a:avLst/>
          </a:prstGeom>
          <a:noFill/>
        </p:spPr>
        <p:txBody>
          <a:bodyPr wrap="square">
            <a:spAutoFit/>
          </a:bodyPr>
          <a:lstStyle/>
          <a:p>
            <a:r>
              <a:rPr lang="nl-NL" sz="3200" dirty="0">
                <a:latin typeface="Calibri" panose="020F0502020204030204" pitchFamily="34" charset="0"/>
                <a:ea typeface="Calibri" panose="020F0502020204030204" pitchFamily="34" charset="0"/>
                <a:cs typeface="Calibri" panose="020F0502020204030204" pitchFamily="34" charset="0"/>
              </a:rPr>
              <a:t>De rest van het bloed moet hij op de grond gieten voor het grote altaar bij de ingang van de heilige tent.</a:t>
            </a:r>
          </a:p>
          <a:p>
            <a:r>
              <a:rPr lang="nl-NL" sz="3200" baseline="-25000" dirty="0">
                <a:latin typeface="Calibri" panose="020F0502020204030204" pitchFamily="34" charset="0"/>
                <a:ea typeface="Calibri" panose="020F0502020204030204" pitchFamily="34" charset="0"/>
                <a:cs typeface="Calibri" panose="020F0502020204030204" pitchFamily="34" charset="0"/>
              </a:rPr>
              <a:t>8</a:t>
            </a:r>
            <a:r>
              <a:rPr lang="nl-NL" sz="3200" dirty="0">
                <a:latin typeface="Calibri" panose="020F0502020204030204" pitchFamily="34" charset="0"/>
                <a:ea typeface="Calibri" panose="020F0502020204030204" pitchFamily="34" charset="0"/>
                <a:cs typeface="Calibri" panose="020F0502020204030204" pitchFamily="34" charset="0"/>
              </a:rPr>
              <a:t>Daarna moet de hogepriester alle vette delen van de stier verwijderen. Dat is al het vet dat aan de ingewanden zit, </a:t>
            </a:r>
            <a:r>
              <a:rPr lang="nl-NL" sz="3200" baseline="-25000" dirty="0">
                <a:latin typeface="Calibri" panose="020F0502020204030204" pitchFamily="34" charset="0"/>
                <a:ea typeface="Calibri" panose="020F0502020204030204" pitchFamily="34" charset="0"/>
                <a:cs typeface="Calibri" panose="020F0502020204030204" pitchFamily="34" charset="0"/>
              </a:rPr>
              <a:t>9</a:t>
            </a:r>
            <a:r>
              <a:rPr lang="nl-NL" sz="3200" dirty="0">
                <a:latin typeface="Calibri" panose="020F0502020204030204" pitchFamily="34" charset="0"/>
                <a:ea typeface="Calibri" panose="020F0502020204030204" pitchFamily="34" charset="0"/>
                <a:cs typeface="Calibri" panose="020F0502020204030204" pitchFamily="34" charset="0"/>
              </a:rPr>
              <a:t>de twee nieren, het vet van de nieren, en het vette stukje van de lever. Dat stukje moet hij tegelijk met de nieren verwijderen.</a:t>
            </a:r>
          </a:p>
          <a:p>
            <a:r>
              <a:rPr lang="nl-NL" sz="3200" baseline="-25000" dirty="0">
                <a:latin typeface="Calibri" panose="020F0502020204030204" pitchFamily="34" charset="0"/>
                <a:ea typeface="Calibri" panose="020F0502020204030204" pitchFamily="34" charset="0"/>
                <a:cs typeface="Calibri" panose="020F0502020204030204" pitchFamily="34" charset="0"/>
              </a:rPr>
              <a:t>10</a:t>
            </a:r>
            <a:r>
              <a:rPr lang="nl-NL" sz="3200" dirty="0">
                <a:latin typeface="Calibri" panose="020F0502020204030204" pitchFamily="34" charset="0"/>
                <a:ea typeface="Calibri" panose="020F0502020204030204" pitchFamily="34" charset="0"/>
                <a:cs typeface="Calibri" panose="020F0502020204030204" pitchFamily="34" charset="0"/>
              </a:rPr>
              <a:t>Al die delen moet hij verbranden op het altaar, net zoals bij het offer bij een feestmaal.</a:t>
            </a:r>
          </a:p>
        </p:txBody>
      </p:sp>
    </p:spTree>
    <p:extLst>
      <p:ext uri="{BB962C8B-B14F-4D97-AF65-F5344CB8AC3E}">
        <p14:creationId xmlns:p14="http://schemas.microsoft.com/office/powerpoint/2010/main" val="219039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D0933589-1DFA-FBB7-04FA-7FFC4F5649EB}"/>
              </a:ext>
            </a:extLst>
          </p:cNvPr>
          <p:cNvGraphicFramePr>
            <a:graphicFrameLocks noChangeAspect="1"/>
          </p:cNvGraphicFramePr>
          <p:nvPr>
            <p:extLst>
              <p:ext uri="{D42A27DB-BD31-4B8C-83A1-F6EECF244321}">
                <p14:modId xmlns:p14="http://schemas.microsoft.com/office/powerpoint/2010/main" val="1755763073"/>
              </p:ext>
            </p:extLst>
          </p:nvPr>
        </p:nvGraphicFramePr>
        <p:xfrm>
          <a:off x="-630908" y="17262"/>
          <a:ext cx="9774907" cy="6908471"/>
        </p:xfrm>
        <a:graphic>
          <a:graphicData uri="http://schemas.openxmlformats.org/presentationml/2006/ole">
            <mc:AlternateContent xmlns:mc="http://schemas.openxmlformats.org/markup-compatibility/2006">
              <mc:Choice xmlns:v="urn:schemas-microsoft-com:vml" Requires="v">
                <p:oleObj name="Acrobat Document" r:id="rId2" imgW="6415748" imgH="4533723" progId="Acrobat.Document.DC">
                  <p:embed/>
                </p:oleObj>
              </mc:Choice>
              <mc:Fallback>
                <p:oleObj name="Acrobat Document" r:id="rId2" imgW="6415748" imgH="4533723" progId="Acrobat.Document.DC">
                  <p:embed/>
                  <p:pic>
                    <p:nvPicPr>
                      <p:cNvPr id="4" name="Object 3">
                        <a:extLst>
                          <a:ext uri="{FF2B5EF4-FFF2-40B4-BE49-F238E27FC236}">
                            <a16:creationId xmlns:a16="http://schemas.microsoft.com/office/drawing/2014/main" id="{D0933589-1DFA-FBB7-04FA-7FFC4F5649EB}"/>
                          </a:ext>
                        </a:extLst>
                      </p:cNvPr>
                      <p:cNvPicPr/>
                      <p:nvPr/>
                    </p:nvPicPr>
                    <p:blipFill>
                      <a:blip r:embed="rId3"/>
                      <a:stretch>
                        <a:fillRect/>
                      </a:stretch>
                    </p:blipFill>
                    <p:spPr>
                      <a:xfrm>
                        <a:off x="-630908" y="17262"/>
                        <a:ext cx="9774907" cy="6908471"/>
                      </a:xfrm>
                      <a:prstGeom prst="rect">
                        <a:avLst/>
                      </a:prstGeom>
                    </p:spPr>
                  </p:pic>
                </p:oleObj>
              </mc:Fallback>
            </mc:AlternateContent>
          </a:graphicData>
        </a:graphic>
      </p:graphicFrame>
    </p:spTree>
    <p:extLst>
      <p:ext uri="{BB962C8B-B14F-4D97-AF65-F5344CB8AC3E}">
        <p14:creationId xmlns:p14="http://schemas.microsoft.com/office/powerpoint/2010/main" val="2565508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16CD4-4C05-9C7A-6C33-C75582FF7CF4}"/>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708EE95D-1AE4-7E0E-CE0B-BAF2F0132203}"/>
              </a:ext>
            </a:extLst>
          </p:cNvPr>
          <p:cNvSpPr txBox="1"/>
          <p:nvPr/>
        </p:nvSpPr>
        <p:spPr>
          <a:xfrm>
            <a:off x="584200" y="321733"/>
            <a:ext cx="8128000" cy="4031873"/>
          </a:xfrm>
          <a:prstGeom prst="rect">
            <a:avLst/>
          </a:prstGeom>
          <a:noFill/>
        </p:spPr>
        <p:txBody>
          <a:bodyPr wrap="square">
            <a:spAutoFit/>
          </a:bodyPr>
          <a:lstStyle/>
          <a:p>
            <a:r>
              <a:rPr lang="nl-NL" sz="3200" baseline="-25000" dirty="0">
                <a:latin typeface="Calibri" panose="020F0502020204030204" pitchFamily="34" charset="0"/>
                <a:ea typeface="Calibri" panose="020F0502020204030204" pitchFamily="34" charset="0"/>
                <a:cs typeface="Calibri" panose="020F0502020204030204" pitchFamily="34" charset="0"/>
              </a:rPr>
              <a:t>11-12</a:t>
            </a:r>
            <a:r>
              <a:rPr lang="nl-NL" sz="3200" dirty="0">
                <a:latin typeface="Calibri" panose="020F0502020204030204" pitchFamily="34" charset="0"/>
                <a:ea typeface="Calibri" panose="020F0502020204030204" pitchFamily="34" charset="0"/>
                <a:cs typeface="Calibri" panose="020F0502020204030204" pitchFamily="34" charset="0"/>
              </a:rPr>
              <a:t>Ten slotte moet de hogepriester de rest van de stier buiten het kamp brengen. Dat is dus de huid, al het vlees, de kop, de poten, de ingewanden en alles wat in de ingewanden zit.</a:t>
            </a:r>
          </a:p>
          <a:p>
            <a:r>
              <a:rPr lang="nl-NL" sz="3200" dirty="0">
                <a:latin typeface="Calibri" panose="020F0502020204030204" pitchFamily="34" charset="0"/>
                <a:ea typeface="Calibri" panose="020F0502020204030204" pitchFamily="34" charset="0"/>
                <a:cs typeface="Calibri" panose="020F0502020204030204" pitchFamily="34" charset="0"/>
              </a:rPr>
              <a:t>Alles moet naar de plek waar ook de as van de offers heen gebracht wordt. Dat is een reine plek. Daar moet alles verbrand worden op een vuur.’’</a:t>
            </a:r>
          </a:p>
        </p:txBody>
      </p:sp>
    </p:spTree>
    <p:extLst>
      <p:ext uri="{BB962C8B-B14F-4D97-AF65-F5344CB8AC3E}">
        <p14:creationId xmlns:p14="http://schemas.microsoft.com/office/powerpoint/2010/main" val="807379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4B4DC2-B8AC-951B-9A44-3F3495A6E22C}"/>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NLB 859: 1 </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Schuldig staan wij voor U, Heer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532D29D1-B6BA-AEB8-4186-771ADAF9C527}"/>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99184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806DD8FA-5C88-65BE-D8E4-EBD8B14682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608" y="0"/>
            <a:ext cx="8944116" cy="6510867"/>
          </a:xfrm>
        </p:spPr>
      </p:pic>
    </p:spTree>
    <p:extLst>
      <p:ext uri="{BB962C8B-B14F-4D97-AF65-F5344CB8AC3E}">
        <p14:creationId xmlns:p14="http://schemas.microsoft.com/office/powerpoint/2010/main" val="2663114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5DE48C7F-892A-EA71-30C2-FDEC009179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338" y="340518"/>
            <a:ext cx="8649129" cy="6449749"/>
          </a:xfrm>
        </p:spPr>
      </p:pic>
    </p:spTree>
    <p:extLst>
      <p:ext uri="{BB962C8B-B14F-4D97-AF65-F5344CB8AC3E}">
        <p14:creationId xmlns:p14="http://schemas.microsoft.com/office/powerpoint/2010/main" val="3831412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CE4A3-159B-BAE4-F607-6C828C51399F}"/>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Lezing Leviticus 4: 13 – 21 (BGT)</a:t>
            </a:r>
          </a:p>
        </p:txBody>
      </p:sp>
      <p:sp>
        <p:nvSpPr>
          <p:cNvPr id="3" name="Tijdelijke aanduiding voor inhoud 2">
            <a:extLst>
              <a:ext uri="{FF2B5EF4-FFF2-40B4-BE49-F238E27FC236}">
                <a16:creationId xmlns:a16="http://schemas.microsoft.com/office/drawing/2014/main" id="{616BE272-5D8D-9DD1-9E37-C0AA72E80F5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514160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EB1316A9-3BD9-B993-8F54-10BC6AB7071A}"/>
              </a:ext>
            </a:extLst>
          </p:cNvPr>
          <p:cNvSpPr txBox="1"/>
          <p:nvPr/>
        </p:nvSpPr>
        <p:spPr>
          <a:xfrm>
            <a:off x="355600" y="211667"/>
            <a:ext cx="8500533" cy="4360168"/>
          </a:xfrm>
          <a:prstGeom prst="rect">
            <a:avLst/>
          </a:prstGeom>
          <a:noFill/>
        </p:spPr>
        <p:txBody>
          <a:bodyPr wrap="square">
            <a:spAutoFit/>
          </a:bodyPr>
          <a:lstStyle/>
          <a:p>
            <a:endParaRPr lang="nl-NL" sz="3200" baseline="-25000" dirty="0">
              <a:latin typeface="Calibri" panose="020F0502020204030204" pitchFamily="34" charset="0"/>
              <a:ea typeface="Calibri" panose="020F0502020204030204" pitchFamily="34" charset="0"/>
              <a:cs typeface="Calibri" panose="020F0502020204030204" pitchFamily="34" charset="0"/>
            </a:endParaRPr>
          </a:p>
          <a:p>
            <a:r>
              <a:rPr lang="nl-NL" sz="3200" baseline="-25000" dirty="0">
                <a:latin typeface="Calibri" panose="020F0502020204030204" pitchFamily="34" charset="0"/>
                <a:ea typeface="Calibri" panose="020F0502020204030204" pitchFamily="34" charset="0"/>
                <a:cs typeface="Calibri" panose="020F0502020204030204" pitchFamily="34" charset="0"/>
              </a:rPr>
              <a:t>13</a:t>
            </a:r>
            <a:r>
              <a:rPr lang="nl-NL" sz="3200" dirty="0">
                <a:latin typeface="Calibri" panose="020F0502020204030204" pitchFamily="34" charset="0"/>
                <a:ea typeface="Calibri" panose="020F0502020204030204" pitchFamily="34" charset="0"/>
                <a:cs typeface="Calibri" panose="020F0502020204030204" pitchFamily="34" charset="0"/>
              </a:rPr>
              <a:t>De Heer zei verder tegen Mozes: ‘Zeg tegen de Israëlieten: ‘Soms doet het hele volk per ongeluk iets dat de Heer verboden heeft. Dat kan gebeuren zonder dat iemand het merkt. Dan is het hele volk schuldig. </a:t>
            </a:r>
            <a:r>
              <a:rPr lang="nl-NL" sz="3200" baseline="-25000" dirty="0">
                <a:latin typeface="Calibri" panose="020F0502020204030204" pitchFamily="34" charset="0"/>
                <a:ea typeface="Calibri" panose="020F0502020204030204" pitchFamily="34" charset="0"/>
                <a:cs typeface="Calibri" panose="020F0502020204030204" pitchFamily="34" charset="0"/>
              </a:rPr>
              <a:t>14</a:t>
            </a:r>
            <a:r>
              <a:rPr lang="nl-NL" sz="3200" dirty="0">
                <a:latin typeface="Calibri" panose="020F0502020204030204" pitchFamily="34" charset="0"/>
                <a:ea typeface="Calibri" panose="020F0502020204030204" pitchFamily="34" charset="0"/>
                <a:cs typeface="Calibri" panose="020F0502020204030204" pitchFamily="34" charset="0"/>
              </a:rPr>
              <a:t>Als de mensen begrijpen wat er verkeerd gedaan is, moet er een jonge stier geofferd worden. Zo kunnen ze hun fout goedmaken.</a:t>
            </a:r>
          </a:p>
        </p:txBody>
      </p:sp>
    </p:spTree>
    <p:extLst>
      <p:ext uri="{BB962C8B-B14F-4D97-AF65-F5344CB8AC3E}">
        <p14:creationId xmlns:p14="http://schemas.microsoft.com/office/powerpoint/2010/main" val="4168239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77106DC-7A23-9021-219A-9A61B0E8B814}"/>
              </a:ext>
            </a:extLst>
          </p:cNvPr>
          <p:cNvSpPr txBox="1"/>
          <p:nvPr/>
        </p:nvSpPr>
        <p:spPr>
          <a:xfrm>
            <a:off x="575733" y="448734"/>
            <a:ext cx="8085667" cy="4308872"/>
          </a:xfrm>
          <a:prstGeom prst="rect">
            <a:avLst/>
          </a:prstGeom>
          <a:noFill/>
        </p:spPr>
        <p:txBody>
          <a:bodyPr wrap="square">
            <a:spAutoFit/>
          </a:bodyPr>
          <a:lstStyle/>
          <a:p>
            <a:r>
              <a:rPr lang="nl-NL" sz="3200" dirty="0">
                <a:latin typeface="Calibri" panose="020F0502020204030204" pitchFamily="34" charset="0"/>
                <a:ea typeface="Calibri" panose="020F0502020204030204" pitchFamily="34" charset="0"/>
                <a:cs typeface="Calibri" panose="020F0502020204030204" pitchFamily="34" charset="0"/>
              </a:rPr>
              <a:t>De stier moet naar de heilige tent gebracht worden. </a:t>
            </a:r>
            <a:r>
              <a:rPr lang="nl-NL" sz="3200" baseline="-25000" dirty="0">
                <a:latin typeface="Calibri" panose="020F0502020204030204" pitchFamily="34" charset="0"/>
                <a:ea typeface="Calibri" panose="020F0502020204030204" pitchFamily="34" charset="0"/>
                <a:cs typeface="Calibri" panose="020F0502020204030204" pitchFamily="34" charset="0"/>
              </a:rPr>
              <a:t>15</a:t>
            </a:r>
            <a:r>
              <a:rPr lang="nl-NL" sz="3200" dirty="0">
                <a:latin typeface="Calibri" panose="020F0502020204030204" pitchFamily="34" charset="0"/>
                <a:ea typeface="Calibri" panose="020F0502020204030204" pitchFamily="34" charset="0"/>
                <a:cs typeface="Calibri" panose="020F0502020204030204" pitchFamily="34" charset="0"/>
              </a:rPr>
              <a:t>De leiders van het volk moeten daar hun hand op de kop van de stier leggen, en hem slachten voor de Heer. De stier moet naar de heilige tent gebracht worden. </a:t>
            </a:r>
            <a:r>
              <a:rPr lang="nl-NL" sz="3200" baseline="-25000" dirty="0">
                <a:latin typeface="Calibri" panose="020F0502020204030204" pitchFamily="34" charset="0"/>
                <a:ea typeface="Calibri" panose="020F0502020204030204" pitchFamily="34" charset="0"/>
                <a:cs typeface="Calibri" panose="020F0502020204030204" pitchFamily="34" charset="0"/>
              </a:rPr>
              <a:t>15</a:t>
            </a:r>
            <a:r>
              <a:rPr lang="nl-NL" sz="3200" dirty="0">
                <a:latin typeface="Calibri" panose="020F0502020204030204" pitchFamily="34" charset="0"/>
                <a:ea typeface="Calibri" panose="020F0502020204030204" pitchFamily="34" charset="0"/>
                <a:cs typeface="Calibri" panose="020F0502020204030204" pitchFamily="34" charset="0"/>
              </a:rPr>
              <a:t>De leiders van het volk moeten daar hun hand op de kop van de stier leggen, en hem slachten voor de Heer.</a:t>
            </a:r>
          </a:p>
          <a:p>
            <a:endParaRPr lang="nl-NL"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240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FF3BD-7D84-E70D-20F7-AA0B2B1086C9}"/>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2044F1F9-7D75-0CF0-CEDC-20952A675690}"/>
              </a:ext>
            </a:extLst>
          </p:cNvPr>
          <p:cNvSpPr txBox="1"/>
          <p:nvPr/>
        </p:nvSpPr>
        <p:spPr>
          <a:xfrm>
            <a:off x="465667" y="287867"/>
            <a:ext cx="8221133" cy="5786199"/>
          </a:xfrm>
          <a:prstGeom prst="rect">
            <a:avLst/>
          </a:prstGeom>
          <a:noFill/>
        </p:spPr>
        <p:txBody>
          <a:bodyPr wrap="square">
            <a:spAutoFit/>
          </a:bodyPr>
          <a:lstStyle/>
          <a:p>
            <a:endParaRPr lang="nl-NL" dirty="0"/>
          </a:p>
          <a:p>
            <a:r>
              <a:rPr lang="nl-NL" sz="3200" baseline="-25000" dirty="0">
                <a:latin typeface="Calibri" panose="020F0502020204030204" pitchFamily="34" charset="0"/>
                <a:ea typeface="Calibri" panose="020F0502020204030204" pitchFamily="34" charset="0"/>
                <a:cs typeface="Calibri" panose="020F0502020204030204" pitchFamily="34" charset="0"/>
              </a:rPr>
              <a:t>16</a:t>
            </a:r>
            <a:r>
              <a:rPr lang="nl-NL" sz="3200" dirty="0">
                <a:latin typeface="Calibri" panose="020F0502020204030204" pitchFamily="34" charset="0"/>
                <a:ea typeface="Calibri" panose="020F0502020204030204" pitchFamily="34" charset="0"/>
                <a:cs typeface="Calibri" panose="020F0502020204030204" pitchFamily="34" charset="0"/>
              </a:rPr>
              <a:t>De hogepriester moet een deel van het bloed van de stier naar de heilige tent brengen. </a:t>
            </a:r>
            <a:r>
              <a:rPr lang="nl-NL" sz="3200" baseline="-25000" dirty="0">
                <a:latin typeface="Calibri" panose="020F0502020204030204" pitchFamily="34" charset="0"/>
                <a:ea typeface="Calibri" panose="020F0502020204030204" pitchFamily="34" charset="0"/>
                <a:cs typeface="Calibri" panose="020F0502020204030204" pitchFamily="34" charset="0"/>
              </a:rPr>
              <a:t>17</a:t>
            </a:r>
            <a:r>
              <a:rPr lang="nl-NL" sz="3200" dirty="0">
                <a:latin typeface="Calibri" panose="020F0502020204030204" pitchFamily="34" charset="0"/>
                <a:ea typeface="Calibri" panose="020F0502020204030204" pitchFamily="34" charset="0"/>
                <a:cs typeface="Calibri" panose="020F0502020204030204" pitchFamily="34" charset="0"/>
              </a:rPr>
              <a:t>Hij moet met zijn vinger zeven keer wat bloed spatten in de richting van het gordijn dat voor de heilige kist hangt.</a:t>
            </a:r>
          </a:p>
          <a:p>
            <a:r>
              <a:rPr lang="nl-NL" sz="3200" baseline="-25000" dirty="0">
                <a:latin typeface="Calibri" panose="020F0502020204030204" pitchFamily="34" charset="0"/>
                <a:ea typeface="Calibri" panose="020F0502020204030204" pitchFamily="34" charset="0"/>
                <a:cs typeface="Calibri" panose="020F0502020204030204" pitchFamily="34" charset="0"/>
              </a:rPr>
              <a:t>18</a:t>
            </a:r>
            <a:r>
              <a:rPr lang="nl-NL" sz="3200" dirty="0">
                <a:latin typeface="Calibri" panose="020F0502020204030204" pitchFamily="34" charset="0"/>
                <a:ea typeface="Calibri" panose="020F0502020204030204" pitchFamily="34" charset="0"/>
                <a:cs typeface="Calibri" panose="020F0502020204030204" pitchFamily="34" charset="0"/>
              </a:rPr>
              <a:t>Ook moet hij wat bloed smeren aan de hoeken van het wierookaltaar. Dat altaar staat in de heilige tent, vlak bij de heilige kist. De rest van het bloed moet hij op de grond gieten voor het grote altaar bij de ingang van de heilige tent.</a:t>
            </a:r>
          </a:p>
          <a:p>
            <a:endParaRPr lang="nl-NL"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5693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7435E-7573-0A24-1E4B-A61105FB10CE}"/>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F1F15FFC-F8AF-0003-6ACB-7DDF630ECE7F}"/>
              </a:ext>
            </a:extLst>
          </p:cNvPr>
          <p:cNvSpPr txBox="1"/>
          <p:nvPr/>
        </p:nvSpPr>
        <p:spPr>
          <a:xfrm>
            <a:off x="457199" y="304800"/>
            <a:ext cx="8170333" cy="4801314"/>
          </a:xfrm>
          <a:prstGeom prst="rect">
            <a:avLst/>
          </a:prstGeom>
          <a:noFill/>
        </p:spPr>
        <p:txBody>
          <a:bodyPr wrap="square">
            <a:spAutoFit/>
          </a:bodyPr>
          <a:lstStyle/>
          <a:p>
            <a:r>
              <a:rPr lang="nl-NL" sz="3200" baseline="-25000" dirty="0">
                <a:latin typeface="Calibri" panose="020F0502020204030204" pitchFamily="34" charset="0"/>
                <a:ea typeface="Calibri" panose="020F0502020204030204" pitchFamily="34" charset="0"/>
                <a:cs typeface="Calibri" panose="020F0502020204030204" pitchFamily="34" charset="0"/>
              </a:rPr>
              <a:t>19</a:t>
            </a:r>
            <a:r>
              <a:rPr lang="nl-NL" sz="3200" dirty="0">
                <a:latin typeface="Calibri" panose="020F0502020204030204" pitchFamily="34" charset="0"/>
                <a:ea typeface="Calibri" panose="020F0502020204030204" pitchFamily="34" charset="0"/>
                <a:cs typeface="Calibri" panose="020F0502020204030204" pitchFamily="34" charset="0"/>
              </a:rPr>
              <a:t>Daarna moet de hogepriester alle vette delen van de stier verwijderen en verbranden op het altaar.</a:t>
            </a:r>
          </a:p>
          <a:p>
            <a:r>
              <a:rPr lang="nl-NL" sz="3200" baseline="-25000" dirty="0">
                <a:latin typeface="Calibri" panose="020F0502020204030204" pitchFamily="34" charset="0"/>
                <a:ea typeface="Calibri" panose="020F0502020204030204" pitchFamily="34" charset="0"/>
                <a:cs typeface="Calibri" panose="020F0502020204030204" pitchFamily="34" charset="0"/>
              </a:rPr>
              <a:t>20-21</a:t>
            </a:r>
            <a:r>
              <a:rPr lang="nl-NL" sz="3200" dirty="0">
                <a:latin typeface="Calibri" panose="020F0502020204030204" pitchFamily="34" charset="0"/>
                <a:ea typeface="Calibri" panose="020F0502020204030204" pitchFamily="34" charset="0"/>
                <a:cs typeface="Calibri" panose="020F0502020204030204" pitchFamily="34" charset="0"/>
              </a:rPr>
              <a:t>De hogepriester moet de rest van de stier buiten het kamp brengen. Daar moet hij alles verbranden. Hij moet dus met die stier hetzelfde doen als met de stier die hij offert voor zijn eigen fout. Als de stier geofferd is, zal de Heer de fout van het volk vergeven.’’</a:t>
            </a:r>
          </a:p>
          <a:p>
            <a:endParaRPr lang="nl-NL" dirty="0"/>
          </a:p>
        </p:txBody>
      </p:sp>
    </p:spTree>
    <p:extLst>
      <p:ext uri="{BB962C8B-B14F-4D97-AF65-F5344CB8AC3E}">
        <p14:creationId xmlns:p14="http://schemas.microsoft.com/office/powerpoint/2010/main" val="516342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7D962-4F72-7922-22EE-441835DF11E2}"/>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NLB 859: 2</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Doorgang hebben wij ontzegd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C7E9337E-428C-5D6A-0EC8-7EFBC9AB94FF}"/>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046609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8072B1E-889A-01E4-FA8D-2808B899ADEE}"/>
              </a:ext>
            </a:extLst>
          </p:cNvPr>
          <p:cNvSpPr txBox="1"/>
          <p:nvPr/>
        </p:nvSpPr>
        <p:spPr>
          <a:xfrm>
            <a:off x="795867" y="491068"/>
            <a:ext cx="7933266" cy="4031873"/>
          </a:xfrm>
          <a:prstGeom prst="rect">
            <a:avLst/>
          </a:prstGeom>
          <a:noFill/>
        </p:spPr>
        <p:txBody>
          <a:bodyPr wrap="square">
            <a:spAutoFit/>
          </a:bodyPr>
          <a:lstStyle/>
          <a:p>
            <a:pPr algn="l"/>
            <a:r>
              <a:rPr lang="nl-NL"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Vorming en Toerusting</a:t>
            </a:r>
          </a:p>
          <a:p>
            <a:pPr algn="l"/>
            <a:endParaRPr lang="nl-NL"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r>
              <a:rPr lang="nl-NL"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avond voor Vorming en Toerusting met ds. Pap van 27 november, die vanwege de storm niet kon doorgaan, staat nu gepland op D.V. </a:t>
            </a:r>
            <a:r>
              <a:rPr lang="nl-NL"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woensdagavond 11 december om 20.00 uur in de Kapel. </a:t>
            </a:r>
            <a:r>
              <a:rPr lang="nl-NL"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Wij verwelkomen u graag vanaf 19.45 uur met koffie of thee.</a:t>
            </a:r>
          </a:p>
        </p:txBody>
      </p:sp>
    </p:spTree>
    <p:extLst>
      <p:ext uri="{BB962C8B-B14F-4D97-AF65-F5344CB8AC3E}">
        <p14:creationId xmlns:p14="http://schemas.microsoft.com/office/powerpoint/2010/main" val="2283880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C99A0595-BF48-A492-0512-4A8FE52EA4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300" y="139700"/>
            <a:ext cx="8140700" cy="6278563"/>
          </a:xfrm>
        </p:spPr>
      </p:pic>
    </p:spTree>
    <p:extLst>
      <p:ext uri="{BB962C8B-B14F-4D97-AF65-F5344CB8AC3E}">
        <p14:creationId xmlns:p14="http://schemas.microsoft.com/office/powerpoint/2010/main" val="991409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62E95F6C-E208-35BC-D518-A6A2EFFE3E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200" y="0"/>
            <a:ext cx="8483600" cy="7632700"/>
          </a:xfrm>
        </p:spPr>
      </p:pic>
    </p:spTree>
    <p:extLst>
      <p:ext uri="{BB962C8B-B14F-4D97-AF65-F5344CB8AC3E}">
        <p14:creationId xmlns:p14="http://schemas.microsoft.com/office/powerpoint/2010/main" val="3531752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6A9629-2A16-C62C-AC4F-4C6A4E9EAD1D}"/>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Lezing Leviticus 4: 22 – 26 (BGT)</a:t>
            </a:r>
          </a:p>
        </p:txBody>
      </p:sp>
      <p:sp>
        <p:nvSpPr>
          <p:cNvPr id="3" name="Tijdelijke aanduiding voor inhoud 2">
            <a:extLst>
              <a:ext uri="{FF2B5EF4-FFF2-40B4-BE49-F238E27FC236}">
                <a16:creationId xmlns:a16="http://schemas.microsoft.com/office/drawing/2014/main" id="{3B5DE57F-1C64-1219-EA11-007496D40C0C}"/>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099126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39E8C03D-7A64-C1C7-7D31-24EA868A0ADA}"/>
              </a:ext>
            </a:extLst>
          </p:cNvPr>
          <p:cNvSpPr txBox="1"/>
          <p:nvPr/>
        </p:nvSpPr>
        <p:spPr>
          <a:xfrm>
            <a:off x="558800" y="364067"/>
            <a:ext cx="8331200" cy="3539430"/>
          </a:xfrm>
          <a:prstGeom prst="rect">
            <a:avLst/>
          </a:prstGeom>
          <a:noFill/>
        </p:spPr>
        <p:txBody>
          <a:bodyPr wrap="square">
            <a:spAutoFit/>
          </a:bodyPr>
          <a:lstStyle/>
          <a:p>
            <a:r>
              <a:rPr lang="nl-NL" sz="3200" baseline="-25000" dirty="0">
                <a:latin typeface="Calibri" panose="020F0502020204030204" pitchFamily="34" charset="0"/>
                <a:ea typeface="Calibri" panose="020F0502020204030204" pitchFamily="34" charset="0"/>
                <a:cs typeface="Calibri" panose="020F0502020204030204" pitchFamily="34" charset="0"/>
              </a:rPr>
              <a:t>22</a:t>
            </a:r>
            <a:r>
              <a:rPr lang="nl-NL" sz="3200" dirty="0">
                <a:latin typeface="Calibri" panose="020F0502020204030204" pitchFamily="34" charset="0"/>
                <a:ea typeface="Calibri" panose="020F0502020204030204" pitchFamily="34" charset="0"/>
                <a:cs typeface="Calibri" panose="020F0502020204030204" pitchFamily="34" charset="0"/>
              </a:rPr>
              <a:t>De Heer zei verder tegen Mozes: ‘Zeg tegen de Israëlieten: ‘Soms doet een leider van het volk per ongeluk iets dat de Heer, zijn God, verboden heeft. Dan is de leider schuldig. </a:t>
            </a:r>
            <a:r>
              <a:rPr lang="nl-NL" sz="3200" baseline="-25000" dirty="0">
                <a:latin typeface="Calibri" panose="020F0502020204030204" pitchFamily="34" charset="0"/>
                <a:ea typeface="Calibri" panose="020F0502020204030204" pitchFamily="34" charset="0"/>
                <a:cs typeface="Calibri" panose="020F0502020204030204" pitchFamily="34" charset="0"/>
              </a:rPr>
              <a:t>23</a:t>
            </a:r>
            <a:r>
              <a:rPr lang="nl-NL" sz="3200" dirty="0">
                <a:latin typeface="Calibri" panose="020F0502020204030204" pitchFamily="34" charset="0"/>
                <a:ea typeface="Calibri" panose="020F0502020204030204" pitchFamily="34" charset="0"/>
                <a:cs typeface="Calibri" panose="020F0502020204030204" pitchFamily="34" charset="0"/>
              </a:rPr>
              <a:t>Als hij begrijpt wat hij verkeerd gedaan heeft, moet hij een bok offeren. De bok moet gezond zijn en mag geen gebreken hebben.</a:t>
            </a:r>
          </a:p>
        </p:txBody>
      </p:sp>
    </p:spTree>
    <p:extLst>
      <p:ext uri="{BB962C8B-B14F-4D97-AF65-F5344CB8AC3E}">
        <p14:creationId xmlns:p14="http://schemas.microsoft.com/office/powerpoint/2010/main" val="2094815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C499B-9AA0-2C9D-19E1-48CFC27CE2C9}"/>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B73C1347-C536-DC23-395D-A12319F01D6C}"/>
              </a:ext>
            </a:extLst>
          </p:cNvPr>
          <p:cNvSpPr txBox="1"/>
          <p:nvPr/>
        </p:nvSpPr>
        <p:spPr>
          <a:xfrm>
            <a:off x="482599" y="406400"/>
            <a:ext cx="8094133" cy="5016758"/>
          </a:xfrm>
          <a:prstGeom prst="rect">
            <a:avLst/>
          </a:prstGeom>
          <a:noFill/>
        </p:spPr>
        <p:txBody>
          <a:bodyPr wrap="square">
            <a:spAutoFit/>
          </a:bodyPr>
          <a:lstStyle/>
          <a:p>
            <a:r>
              <a:rPr lang="nl-NL" sz="3200" baseline="-25000" dirty="0">
                <a:latin typeface="Calibri" panose="020F0502020204030204" pitchFamily="34" charset="0"/>
                <a:ea typeface="Calibri" panose="020F0502020204030204" pitchFamily="34" charset="0"/>
                <a:cs typeface="Calibri" panose="020F0502020204030204" pitchFamily="34" charset="0"/>
              </a:rPr>
              <a:t>24</a:t>
            </a:r>
            <a:r>
              <a:rPr lang="nl-NL" sz="3200" dirty="0">
                <a:latin typeface="Calibri" panose="020F0502020204030204" pitchFamily="34" charset="0"/>
                <a:ea typeface="Calibri" panose="020F0502020204030204" pitchFamily="34" charset="0"/>
                <a:cs typeface="Calibri" panose="020F0502020204030204" pitchFamily="34" charset="0"/>
              </a:rPr>
              <a:t>De leider moet zijn hand op de kop van de bok leggen. Daarna moet hij hem slachten bij het grote altaar bij de ingang van de heilige tent.</a:t>
            </a:r>
          </a:p>
          <a:p>
            <a:r>
              <a:rPr lang="nl-NL" sz="3200" dirty="0">
                <a:latin typeface="Calibri" panose="020F0502020204030204" pitchFamily="34" charset="0"/>
                <a:ea typeface="Calibri" panose="020F0502020204030204" pitchFamily="34" charset="0"/>
                <a:cs typeface="Calibri" panose="020F0502020204030204" pitchFamily="34" charset="0"/>
              </a:rPr>
              <a:t>De bok is een offer waarmee de fout van de leider goedgemaakt wordt.</a:t>
            </a:r>
          </a:p>
          <a:p>
            <a:r>
              <a:rPr lang="nl-NL" sz="3200" baseline="-25000" dirty="0">
                <a:latin typeface="Calibri" panose="020F0502020204030204" pitchFamily="34" charset="0"/>
                <a:ea typeface="Calibri" panose="020F0502020204030204" pitchFamily="34" charset="0"/>
                <a:cs typeface="Calibri" panose="020F0502020204030204" pitchFamily="34" charset="0"/>
              </a:rPr>
              <a:t>25</a:t>
            </a:r>
            <a:r>
              <a:rPr lang="nl-NL" sz="3200" dirty="0">
                <a:latin typeface="Calibri" panose="020F0502020204030204" pitchFamily="34" charset="0"/>
                <a:ea typeface="Calibri" panose="020F0502020204030204" pitchFamily="34" charset="0"/>
                <a:cs typeface="Calibri" panose="020F0502020204030204" pitchFamily="34" charset="0"/>
              </a:rPr>
              <a:t>De priester moet een deel van het bloed aan de hoeken van het grote altaar smeren. De rest van het bloed moet hij voor het altaar op de grond gieten.</a:t>
            </a:r>
          </a:p>
        </p:txBody>
      </p:sp>
    </p:spTree>
    <p:extLst>
      <p:ext uri="{BB962C8B-B14F-4D97-AF65-F5344CB8AC3E}">
        <p14:creationId xmlns:p14="http://schemas.microsoft.com/office/powerpoint/2010/main" val="2038708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6FD43-C8C8-4739-B144-338D99CCA787}"/>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9F22B886-8C59-327C-8A49-107F0B0F08D1}"/>
              </a:ext>
            </a:extLst>
          </p:cNvPr>
          <p:cNvSpPr txBox="1"/>
          <p:nvPr/>
        </p:nvSpPr>
        <p:spPr>
          <a:xfrm>
            <a:off x="660400" y="414867"/>
            <a:ext cx="8102600" cy="2554545"/>
          </a:xfrm>
          <a:prstGeom prst="rect">
            <a:avLst/>
          </a:prstGeom>
          <a:noFill/>
        </p:spPr>
        <p:txBody>
          <a:bodyPr wrap="square">
            <a:spAutoFit/>
          </a:bodyPr>
          <a:lstStyle/>
          <a:p>
            <a:r>
              <a:rPr lang="nl-NL" sz="3200" baseline="-25000" dirty="0">
                <a:latin typeface="Calibri" panose="020F0502020204030204" pitchFamily="34" charset="0"/>
                <a:ea typeface="Calibri" panose="020F0502020204030204" pitchFamily="34" charset="0"/>
                <a:cs typeface="Calibri" panose="020F0502020204030204" pitchFamily="34" charset="0"/>
              </a:rPr>
              <a:t>26</a:t>
            </a:r>
            <a:r>
              <a:rPr lang="nl-NL" sz="3200" dirty="0">
                <a:latin typeface="Calibri" panose="020F0502020204030204" pitchFamily="34" charset="0"/>
                <a:ea typeface="Calibri" panose="020F0502020204030204" pitchFamily="34" charset="0"/>
                <a:cs typeface="Calibri" panose="020F0502020204030204" pitchFamily="34" charset="0"/>
              </a:rPr>
              <a:t>Hij moet alle vette delen van de bok op het altaar verbranden, net als bij het offer bij een feestmaal.</a:t>
            </a:r>
          </a:p>
          <a:p>
            <a:r>
              <a:rPr lang="nl-NL" sz="3200" dirty="0">
                <a:latin typeface="Calibri" panose="020F0502020204030204" pitchFamily="34" charset="0"/>
                <a:ea typeface="Calibri" panose="020F0502020204030204" pitchFamily="34" charset="0"/>
                <a:cs typeface="Calibri" panose="020F0502020204030204" pitchFamily="34" charset="0"/>
              </a:rPr>
              <a:t>Als de priester de bok geofferd heeft, zal de Heer de fout van de leider vergeven.’’</a:t>
            </a:r>
          </a:p>
        </p:txBody>
      </p:sp>
    </p:spTree>
    <p:extLst>
      <p:ext uri="{BB962C8B-B14F-4D97-AF65-F5344CB8AC3E}">
        <p14:creationId xmlns:p14="http://schemas.microsoft.com/office/powerpoint/2010/main" val="1814898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21C74B-DF3C-219D-D759-91BE3B8AC833}"/>
              </a:ext>
            </a:extLst>
          </p:cNvPr>
          <p:cNvSpPr>
            <a:spLocks noGrp="1"/>
          </p:cNvSpPr>
          <p:nvPr>
            <p:ph type="title"/>
          </p:nvPr>
        </p:nvSpPr>
        <p:spPr/>
        <p:txBody>
          <a:bodyPr>
            <a:normAutofit/>
          </a:bodyPr>
          <a:lstStyle/>
          <a:p>
            <a:r>
              <a:rPr lang="nl-NL" sz="3200" b="1" dirty="0">
                <a:latin typeface="Calibri" panose="020F0502020204030204" pitchFamily="34" charset="0"/>
                <a:ea typeface="Calibri" panose="020F0502020204030204" pitchFamily="34" charset="0"/>
                <a:cs typeface="Calibri" panose="020F0502020204030204" pitchFamily="34" charset="0"/>
              </a:rPr>
              <a:t>NLB 859: 3</a:t>
            </a:r>
            <a:br>
              <a:rPr lang="nl-NL" sz="3200" b="1" dirty="0">
                <a:latin typeface="Calibri" panose="020F0502020204030204" pitchFamily="34" charset="0"/>
                <a:ea typeface="Calibri" panose="020F0502020204030204" pitchFamily="34" charset="0"/>
                <a:cs typeface="Calibri" panose="020F0502020204030204" pitchFamily="34" charset="0"/>
              </a:rPr>
            </a:br>
            <a:r>
              <a:rPr lang="nl-NL" sz="32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Zwijgend in de eigen schuld ‘</a:t>
            </a:r>
            <a:endParaRPr lang="nl-NL" sz="3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E3B9BFC6-9B76-3CE9-B0CF-AC2FEBA8BC8B}"/>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165090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053AF680-FF7E-FD64-EEF9-8826CD0261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06400"/>
            <a:ext cx="8789459" cy="5757863"/>
          </a:xfrm>
        </p:spPr>
      </p:pic>
    </p:spTree>
    <p:extLst>
      <p:ext uri="{BB962C8B-B14F-4D97-AF65-F5344CB8AC3E}">
        <p14:creationId xmlns:p14="http://schemas.microsoft.com/office/powerpoint/2010/main" val="1920091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6D3135A9-5CA0-9A0E-54FB-DA33208566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204" y="0"/>
            <a:ext cx="8755592" cy="7010400"/>
          </a:xfrm>
        </p:spPr>
      </p:pic>
    </p:spTree>
    <p:extLst>
      <p:ext uri="{BB962C8B-B14F-4D97-AF65-F5344CB8AC3E}">
        <p14:creationId xmlns:p14="http://schemas.microsoft.com/office/powerpoint/2010/main" val="1798365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7A024-3EFA-B970-709D-7608FC1CA0D8}"/>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Lezing Leviticus 4: 27 – 35 (BGT)</a:t>
            </a:r>
          </a:p>
        </p:txBody>
      </p:sp>
      <p:sp>
        <p:nvSpPr>
          <p:cNvPr id="3" name="Tijdelijke aanduiding voor inhoud 2">
            <a:extLst>
              <a:ext uri="{FF2B5EF4-FFF2-40B4-BE49-F238E27FC236}">
                <a16:creationId xmlns:a16="http://schemas.microsoft.com/office/drawing/2014/main" id="{58139CE5-1619-C60C-D513-4B6D39F0D604}"/>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596450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3BBEA-2A05-07A0-EA28-1D108B8E9DB9}"/>
            </a:ext>
          </a:extLst>
        </p:cNvPr>
        <p:cNvGrpSpPr/>
        <p:nvPr/>
      </p:nvGrpSpPr>
      <p:grpSpPr>
        <a:xfrm>
          <a:off x="0" y="0"/>
          <a:ext cx="0" cy="0"/>
          <a:chOff x="0" y="0"/>
          <a:chExt cx="0" cy="0"/>
        </a:xfrm>
      </p:grpSpPr>
      <p:sp>
        <p:nvSpPr>
          <p:cNvPr id="2050" name="Shape 78">
            <a:extLst>
              <a:ext uri="{FF2B5EF4-FFF2-40B4-BE49-F238E27FC236}">
                <a16:creationId xmlns:a16="http://schemas.microsoft.com/office/drawing/2014/main" id="{8E256BF6-5737-241D-62D8-F01D2972A9B6}"/>
              </a:ext>
            </a:extLst>
          </p:cNvPr>
          <p:cNvSpPr txBox="1">
            <a:spLocks noChangeArrowheads="1"/>
          </p:cNvSpPr>
          <p:nvPr/>
        </p:nvSpPr>
        <p:spPr bwMode="auto">
          <a:xfrm>
            <a:off x="0" y="287866"/>
            <a:ext cx="8229600" cy="1024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a:solidFill>
                  <a:srgbClr val="000000"/>
                </a:solidFill>
                <a:sym typeface="Calibri" pitchFamily="34" charset="0"/>
              </a:rPr>
              <a:t>Welkom</a:t>
            </a:r>
          </a:p>
          <a:p>
            <a:pPr eaLnBrk="1" hangingPunct="1">
              <a:spcBef>
                <a:spcPct val="0"/>
              </a:spcBef>
              <a:buClr>
                <a:srgbClr val="000000"/>
              </a:buClr>
              <a:buSzPct val="25000"/>
              <a:buFont typeface="Calibri" pitchFamily="34" charset="0"/>
              <a:buNone/>
            </a:pPr>
            <a:r>
              <a:rPr lang="en-US" altLang="nl-NL" b="1" dirty="0">
                <a:solidFill>
                  <a:srgbClr val="000000"/>
                </a:solidFill>
                <a:sym typeface="Calibri" pitchFamily="34" charset="0"/>
              </a:rPr>
              <a:t>   </a:t>
            </a:r>
          </a:p>
        </p:txBody>
      </p:sp>
      <p:sp>
        <p:nvSpPr>
          <p:cNvPr id="2051" name="Shape 79">
            <a:extLst>
              <a:ext uri="{FF2B5EF4-FFF2-40B4-BE49-F238E27FC236}">
                <a16:creationId xmlns:a16="http://schemas.microsoft.com/office/drawing/2014/main" id="{5FB02607-B3AC-A045-1788-5C7F43F2F4D7}"/>
              </a:ext>
            </a:extLst>
          </p:cNvPr>
          <p:cNvSpPr txBox="1">
            <a:spLocks noChangeArrowheads="1"/>
          </p:cNvSpPr>
          <p:nvPr/>
        </p:nvSpPr>
        <p:spPr bwMode="auto">
          <a:xfrm>
            <a:off x="0" y="973668"/>
            <a:ext cx="6700038" cy="5711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err="1">
                <a:solidFill>
                  <a:srgbClr val="000000"/>
                </a:solidFill>
                <a:sym typeface="Calibri" pitchFamily="34" charset="0"/>
              </a:rPr>
              <a:t>Voorganger</a:t>
            </a:r>
            <a:r>
              <a:rPr lang="en-US" altLang="nl-NL" b="1" dirty="0">
                <a:solidFill>
                  <a:srgbClr val="000000"/>
                </a:solidFill>
                <a:sym typeface="Calibri" pitchFamily="34" charset="0"/>
              </a:rPr>
              <a:t>:</a:t>
            </a:r>
            <a:r>
              <a:rPr lang="en-US" altLang="nl-NL" i="1" dirty="0">
                <a:solidFill>
                  <a:srgbClr val="000000"/>
                </a:solidFill>
                <a:sym typeface="Calibri" pitchFamily="34" charset="0"/>
              </a:rPr>
              <a:t> </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a:solidFill>
                  <a:srgbClr val="000000"/>
                </a:solidFill>
                <a:sym typeface="Calibri" pitchFamily="34" charset="0"/>
              </a:rPr>
              <a:t>Ds. </a:t>
            </a:r>
            <a:r>
              <a:rPr lang="en-US" altLang="nl-NL" dirty="0" err="1">
                <a:solidFill>
                  <a:srgbClr val="000000"/>
                </a:solidFill>
                <a:sym typeface="Calibri" pitchFamily="34" charset="0"/>
              </a:rPr>
              <a:t>Douwe</a:t>
            </a:r>
            <a:r>
              <a:rPr lang="en-US" altLang="nl-NL" dirty="0">
                <a:solidFill>
                  <a:srgbClr val="000000"/>
                </a:solidFill>
                <a:sym typeface="Calibri" pitchFamily="34" charset="0"/>
              </a:rPr>
              <a:t> </a:t>
            </a:r>
            <a:r>
              <a:rPr lang="en-US" altLang="nl-NL" dirty="0" err="1">
                <a:solidFill>
                  <a:srgbClr val="000000"/>
                </a:solidFill>
                <a:sym typeface="Calibri" pitchFamily="34" charset="0"/>
              </a:rPr>
              <a:t>Wijmenga</a:t>
            </a:r>
            <a:endParaRPr lang="en-US" altLang="nl-NL" dirty="0">
              <a:solidFill>
                <a:srgbClr val="000000"/>
              </a:solidFill>
              <a:sym typeface="Calibri" pitchFamily="34" charset="0"/>
            </a:endParaRP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Ouderling</a:t>
            </a:r>
            <a:r>
              <a:rPr lang="en-US" altLang="nl-NL" b="1" dirty="0">
                <a:solidFill>
                  <a:srgbClr val="000000"/>
                </a:solidFill>
                <a:sym typeface="Calibri" pitchFamily="34" charset="0"/>
              </a:rPr>
              <a:t> van </a:t>
            </a:r>
            <a:r>
              <a:rPr lang="en-US" altLang="nl-NL" b="1" dirty="0" err="1">
                <a:solidFill>
                  <a:srgbClr val="000000"/>
                </a:solidFill>
                <a:sym typeface="Calibri" pitchFamily="34" charset="0"/>
              </a:rPr>
              <a:t>dienst</a:t>
            </a:r>
            <a:r>
              <a:rPr lang="en-US" altLang="nl-NL" b="1" dirty="0">
                <a:solidFill>
                  <a:srgbClr val="000000"/>
                </a:solidFill>
                <a:sym typeface="Calibri" pitchFamily="34" charset="0"/>
              </a:rPr>
              <a:t>:</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a:solidFill>
                  <a:srgbClr val="000000"/>
                </a:solidFill>
                <a:sym typeface="Calibri" pitchFamily="34" charset="0"/>
              </a:rPr>
              <a:t>Gert </a:t>
            </a:r>
            <a:r>
              <a:rPr lang="en-US" altLang="nl-NL" dirty="0" err="1">
                <a:solidFill>
                  <a:srgbClr val="000000"/>
                </a:solidFill>
                <a:sym typeface="Calibri" pitchFamily="34" charset="0"/>
              </a:rPr>
              <a:t>Hulleman</a:t>
            </a:r>
            <a:endParaRPr lang="en-US" altLang="nl-NL"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Organist: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Johan </a:t>
            </a:r>
            <a:r>
              <a:rPr lang="en-US" altLang="nl-NL" dirty="0" err="1">
                <a:solidFill>
                  <a:srgbClr val="000000"/>
                </a:solidFill>
                <a:sym typeface="Calibri" pitchFamily="34" charset="0"/>
              </a:rPr>
              <a:t>Tijssen</a:t>
            </a:r>
            <a:endParaRPr lang="en-US" altLang="nl-NL"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Schriftlezingen</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Leviticus 4: 1 – 35 (BGT)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Johannes 1: 29 – 34 (NBV)</a:t>
            </a:r>
          </a:p>
        </p:txBody>
      </p:sp>
      <p:pic>
        <p:nvPicPr>
          <p:cNvPr id="2052" name="Shape 80">
            <a:extLst>
              <a:ext uri="{FF2B5EF4-FFF2-40B4-BE49-F238E27FC236}">
                <a16:creationId xmlns:a16="http://schemas.microsoft.com/office/drawing/2014/main" id="{F1F323C3-2090-DB4B-14AF-A9B3A6FBD405}"/>
              </a:ext>
            </a:extLst>
          </p:cNvPr>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Afbeelding 5">
            <a:extLst>
              <a:ext uri="{FF2B5EF4-FFF2-40B4-BE49-F238E27FC236}">
                <a16:creationId xmlns:a16="http://schemas.microsoft.com/office/drawing/2014/main" id="{D2A3B366-2AA7-7822-1B3A-16C6E2EC06F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18395087"/>
      </p:ext>
    </p:extLst>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CF2F1C97-ED87-FF02-B263-D77DBE58EC0E}"/>
              </a:ext>
            </a:extLst>
          </p:cNvPr>
          <p:cNvSpPr txBox="1"/>
          <p:nvPr/>
        </p:nvSpPr>
        <p:spPr>
          <a:xfrm>
            <a:off x="677333" y="389467"/>
            <a:ext cx="8153400" cy="4308872"/>
          </a:xfrm>
          <a:prstGeom prst="rect">
            <a:avLst/>
          </a:prstGeom>
          <a:noFill/>
        </p:spPr>
        <p:txBody>
          <a:bodyPr wrap="square">
            <a:spAutoFit/>
          </a:bodyPr>
          <a:lstStyle/>
          <a:p>
            <a:endParaRPr lang="nl-NL" b="1" dirty="0"/>
          </a:p>
          <a:p>
            <a:r>
              <a:rPr lang="nl-NL" sz="3200" baseline="-25000" dirty="0">
                <a:latin typeface="Calibri" panose="020F0502020204030204" pitchFamily="34" charset="0"/>
                <a:ea typeface="Calibri" panose="020F0502020204030204" pitchFamily="34" charset="0"/>
                <a:cs typeface="Calibri" panose="020F0502020204030204" pitchFamily="34" charset="0"/>
              </a:rPr>
              <a:t>27</a:t>
            </a:r>
            <a:r>
              <a:rPr lang="nl-NL" sz="3200" dirty="0">
                <a:latin typeface="Calibri" panose="020F0502020204030204" pitchFamily="34" charset="0"/>
                <a:ea typeface="Calibri" panose="020F0502020204030204" pitchFamily="34" charset="0"/>
                <a:cs typeface="Calibri" panose="020F0502020204030204" pitchFamily="34" charset="0"/>
              </a:rPr>
              <a:t>De Heer zei verder tegen Mozes: ‘Zeg tegen de Israëlieten: ‘Soms doet iemand uit het volk per ongeluk iets dat de Heer verboden heeft. Dan is die persoon schuldig. </a:t>
            </a:r>
            <a:r>
              <a:rPr lang="nl-NL" sz="3200" baseline="-25000" dirty="0">
                <a:latin typeface="Calibri" panose="020F0502020204030204" pitchFamily="34" charset="0"/>
                <a:ea typeface="Calibri" panose="020F0502020204030204" pitchFamily="34" charset="0"/>
                <a:cs typeface="Calibri" panose="020F0502020204030204" pitchFamily="34" charset="0"/>
              </a:rPr>
              <a:t>28</a:t>
            </a:r>
            <a:r>
              <a:rPr lang="nl-NL" sz="3200" dirty="0">
                <a:latin typeface="Calibri" panose="020F0502020204030204" pitchFamily="34" charset="0"/>
                <a:ea typeface="Calibri" panose="020F0502020204030204" pitchFamily="34" charset="0"/>
                <a:cs typeface="Calibri" panose="020F0502020204030204" pitchFamily="34" charset="0"/>
              </a:rPr>
              <a:t>Als hij begrijpt wat hij verkeerd gedaan heeft, moet hij een geit offeren. Het moet een vrouwelijk dier zijn, dat gezond is en geen gebreken heeft. Met dat offer kan hij zijn fout goedmaken.</a:t>
            </a:r>
          </a:p>
        </p:txBody>
      </p:sp>
    </p:spTree>
    <p:extLst>
      <p:ext uri="{BB962C8B-B14F-4D97-AF65-F5344CB8AC3E}">
        <p14:creationId xmlns:p14="http://schemas.microsoft.com/office/powerpoint/2010/main" val="20196132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A9651-A708-0309-641F-027D8D4AF9A7}"/>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5F6DEB55-3AD8-249F-64AE-BF440AFC7394}"/>
              </a:ext>
            </a:extLst>
          </p:cNvPr>
          <p:cNvSpPr txBox="1"/>
          <p:nvPr/>
        </p:nvSpPr>
        <p:spPr>
          <a:xfrm>
            <a:off x="296333" y="381000"/>
            <a:ext cx="8119534" cy="4524315"/>
          </a:xfrm>
          <a:prstGeom prst="rect">
            <a:avLst/>
          </a:prstGeom>
          <a:noFill/>
        </p:spPr>
        <p:txBody>
          <a:bodyPr wrap="square">
            <a:spAutoFit/>
          </a:bodyPr>
          <a:lstStyle/>
          <a:p>
            <a:r>
              <a:rPr lang="nl-NL" sz="3600" baseline="-25000" dirty="0">
                <a:latin typeface="Calibri" panose="020F0502020204030204" pitchFamily="34" charset="0"/>
                <a:ea typeface="Calibri" panose="020F0502020204030204" pitchFamily="34" charset="0"/>
                <a:cs typeface="Calibri" panose="020F0502020204030204" pitchFamily="34" charset="0"/>
              </a:rPr>
              <a:t>29</a:t>
            </a:r>
            <a:r>
              <a:rPr lang="nl-NL" sz="3600" dirty="0">
                <a:latin typeface="Calibri" panose="020F0502020204030204" pitchFamily="34" charset="0"/>
                <a:ea typeface="Calibri" panose="020F0502020204030204" pitchFamily="34" charset="0"/>
                <a:cs typeface="Calibri" panose="020F0502020204030204" pitchFamily="34" charset="0"/>
              </a:rPr>
              <a:t>Hij moet zijn hand op de kop van de geit leggen. Daarna moet hij het dier slachten bij het grote altaar bij de ingang van de heilige tent.</a:t>
            </a:r>
            <a:endParaRPr lang="nl-NL" sz="3600" b="1" dirty="0">
              <a:latin typeface="Calibri" panose="020F0502020204030204" pitchFamily="34" charset="0"/>
              <a:ea typeface="Calibri" panose="020F0502020204030204" pitchFamily="34" charset="0"/>
              <a:cs typeface="Calibri" panose="020F0502020204030204" pitchFamily="34" charset="0"/>
            </a:endParaRPr>
          </a:p>
          <a:p>
            <a:r>
              <a:rPr lang="nl-NL" sz="3600" baseline="-25000" dirty="0">
                <a:latin typeface="Calibri" panose="020F0502020204030204" pitchFamily="34" charset="0"/>
                <a:ea typeface="Calibri" panose="020F0502020204030204" pitchFamily="34" charset="0"/>
                <a:cs typeface="Calibri" panose="020F0502020204030204" pitchFamily="34" charset="0"/>
              </a:rPr>
              <a:t>30</a:t>
            </a:r>
            <a:r>
              <a:rPr lang="nl-NL" sz="3600" dirty="0">
                <a:latin typeface="Calibri" panose="020F0502020204030204" pitchFamily="34" charset="0"/>
                <a:ea typeface="Calibri" panose="020F0502020204030204" pitchFamily="34" charset="0"/>
                <a:cs typeface="Calibri" panose="020F0502020204030204" pitchFamily="34" charset="0"/>
              </a:rPr>
              <a:t>De priester moet een deel van het bloed aan de hoeken van het grote altaar smeren. De rest van het bloed moet hij op de grond gieten voor het altaar.</a:t>
            </a:r>
          </a:p>
        </p:txBody>
      </p:sp>
    </p:spTree>
    <p:extLst>
      <p:ext uri="{BB962C8B-B14F-4D97-AF65-F5344CB8AC3E}">
        <p14:creationId xmlns:p14="http://schemas.microsoft.com/office/powerpoint/2010/main" val="4030651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D30D6-DF4A-ECD7-C862-BB5E54870181}"/>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3A825D93-0D42-0F66-F64E-4EEB1731AF8C}"/>
              </a:ext>
            </a:extLst>
          </p:cNvPr>
          <p:cNvSpPr txBox="1"/>
          <p:nvPr/>
        </p:nvSpPr>
        <p:spPr>
          <a:xfrm>
            <a:off x="745067" y="541867"/>
            <a:ext cx="7738533" cy="4524315"/>
          </a:xfrm>
          <a:prstGeom prst="rect">
            <a:avLst/>
          </a:prstGeom>
          <a:noFill/>
        </p:spPr>
        <p:txBody>
          <a:bodyPr wrap="square">
            <a:spAutoFit/>
          </a:bodyPr>
          <a:lstStyle/>
          <a:p>
            <a:r>
              <a:rPr lang="nl-NL" sz="3200" baseline="-25000" dirty="0">
                <a:latin typeface="Calibri" panose="020F0502020204030204" pitchFamily="34" charset="0"/>
                <a:ea typeface="Calibri" panose="020F0502020204030204" pitchFamily="34" charset="0"/>
                <a:cs typeface="Calibri" panose="020F0502020204030204" pitchFamily="34" charset="0"/>
              </a:rPr>
              <a:t>31</a:t>
            </a:r>
            <a:r>
              <a:rPr lang="nl-NL" sz="3200" dirty="0">
                <a:latin typeface="Calibri" panose="020F0502020204030204" pitchFamily="34" charset="0"/>
                <a:ea typeface="Calibri" panose="020F0502020204030204" pitchFamily="34" charset="0"/>
                <a:cs typeface="Calibri" panose="020F0502020204030204" pitchFamily="34" charset="0"/>
              </a:rPr>
              <a:t>Alle vette delen van de geit moet hij aanbieden aan de Heer, net als bij het offer bij een feestmaal. Daarna moet de priester alles op het altaar verbranden voor de Heer.</a:t>
            </a:r>
          </a:p>
          <a:p>
            <a:r>
              <a:rPr lang="nl-NL" sz="3200" dirty="0">
                <a:latin typeface="Calibri" panose="020F0502020204030204" pitchFamily="34" charset="0"/>
                <a:ea typeface="Calibri" panose="020F0502020204030204" pitchFamily="34" charset="0"/>
                <a:cs typeface="Calibri" panose="020F0502020204030204" pitchFamily="34" charset="0"/>
              </a:rPr>
              <a:t>Zo’n offer heeft een heerlijke geur. Het is een geschenk voor de Heer, dat hij graag aanneemt.</a:t>
            </a:r>
          </a:p>
          <a:p>
            <a:r>
              <a:rPr lang="nl-NL" sz="3200" dirty="0">
                <a:latin typeface="Calibri" panose="020F0502020204030204" pitchFamily="34" charset="0"/>
                <a:ea typeface="Calibri" panose="020F0502020204030204" pitchFamily="34" charset="0"/>
                <a:cs typeface="Calibri" panose="020F0502020204030204" pitchFamily="34" charset="0"/>
              </a:rPr>
              <a:t>Als de priester de geit geofferd heeft, zal de Heer de fout vergeven.</a:t>
            </a:r>
          </a:p>
        </p:txBody>
      </p:sp>
    </p:spTree>
    <p:extLst>
      <p:ext uri="{BB962C8B-B14F-4D97-AF65-F5344CB8AC3E}">
        <p14:creationId xmlns:p14="http://schemas.microsoft.com/office/powerpoint/2010/main" val="11858808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A754A-D6B9-12BE-F587-59BE9954C0B4}"/>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65942A13-A7AE-6154-36A5-CBCC783A88CB}"/>
              </a:ext>
            </a:extLst>
          </p:cNvPr>
          <p:cNvSpPr txBox="1"/>
          <p:nvPr/>
        </p:nvSpPr>
        <p:spPr>
          <a:xfrm>
            <a:off x="567267" y="406400"/>
            <a:ext cx="7984066" cy="4031873"/>
          </a:xfrm>
          <a:prstGeom prst="rect">
            <a:avLst/>
          </a:prstGeom>
          <a:noFill/>
        </p:spPr>
        <p:txBody>
          <a:bodyPr wrap="square">
            <a:spAutoFit/>
          </a:bodyPr>
          <a:lstStyle/>
          <a:p>
            <a:r>
              <a:rPr lang="nl-NL" sz="3200" baseline="-25000" dirty="0">
                <a:latin typeface="Calibri" panose="020F0502020204030204" pitchFamily="34" charset="0"/>
                <a:ea typeface="Calibri" panose="020F0502020204030204" pitchFamily="34" charset="0"/>
                <a:cs typeface="Calibri" panose="020F0502020204030204" pitchFamily="34" charset="0"/>
              </a:rPr>
              <a:t>32</a:t>
            </a:r>
            <a:r>
              <a:rPr lang="nl-NL" sz="3200" dirty="0">
                <a:latin typeface="Calibri" panose="020F0502020204030204" pitchFamily="34" charset="0"/>
                <a:ea typeface="Calibri" panose="020F0502020204030204" pitchFamily="34" charset="0"/>
                <a:cs typeface="Calibri" panose="020F0502020204030204" pitchFamily="34" charset="0"/>
              </a:rPr>
              <a:t>Iemand uit het volk die een fout gemaakt heeft, mag ook een schaap offeren. Het moet een vrouwelijk dier zijn, dat gezond is en geen gebreken heeft.</a:t>
            </a:r>
          </a:p>
          <a:p>
            <a:r>
              <a:rPr lang="nl-NL" sz="3200" baseline="-25000" dirty="0">
                <a:latin typeface="Calibri" panose="020F0502020204030204" pitchFamily="34" charset="0"/>
                <a:ea typeface="Calibri" panose="020F0502020204030204" pitchFamily="34" charset="0"/>
                <a:cs typeface="Calibri" panose="020F0502020204030204" pitchFamily="34" charset="0"/>
              </a:rPr>
              <a:t>33</a:t>
            </a:r>
            <a:r>
              <a:rPr lang="nl-NL" sz="3200" dirty="0">
                <a:latin typeface="Calibri" panose="020F0502020204030204" pitchFamily="34" charset="0"/>
                <a:ea typeface="Calibri" panose="020F0502020204030204" pitchFamily="34" charset="0"/>
                <a:cs typeface="Calibri" panose="020F0502020204030204" pitchFamily="34" charset="0"/>
              </a:rPr>
              <a:t>Degene die het offer brengt, moet zijn hand op de kop van het schaap leggen. Daarna moet hij het dier slachten bij het grote altaar bij de ingang van de heilige tent.</a:t>
            </a:r>
          </a:p>
        </p:txBody>
      </p:sp>
    </p:spTree>
    <p:extLst>
      <p:ext uri="{BB962C8B-B14F-4D97-AF65-F5344CB8AC3E}">
        <p14:creationId xmlns:p14="http://schemas.microsoft.com/office/powerpoint/2010/main" val="3380100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2DB32-A7C0-38DF-89A5-48CFE38993B7}"/>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69E37EA8-FE55-822B-EB39-E15946DE3FDF}"/>
              </a:ext>
            </a:extLst>
          </p:cNvPr>
          <p:cNvSpPr txBox="1"/>
          <p:nvPr/>
        </p:nvSpPr>
        <p:spPr>
          <a:xfrm>
            <a:off x="635000" y="465667"/>
            <a:ext cx="8001000" cy="5016758"/>
          </a:xfrm>
          <a:prstGeom prst="rect">
            <a:avLst/>
          </a:prstGeom>
          <a:noFill/>
        </p:spPr>
        <p:txBody>
          <a:bodyPr wrap="square">
            <a:spAutoFit/>
          </a:bodyPr>
          <a:lstStyle/>
          <a:p>
            <a:r>
              <a:rPr lang="nl-NL" sz="3200" baseline="-25000" dirty="0">
                <a:latin typeface="Calibri" panose="020F0502020204030204" pitchFamily="34" charset="0"/>
                <a:ea typeface="Calibri" panose="020F0502020204030204" pitchFamily="34" charset="0"/>
                <a:cs typeface="Calibri" panose="020F0502020204030204" pitchFamily="34" charset="0"/>
              </a:rPr>
              <a:t>34</a:t>
            </a:r>
            <a:r>
              <a:rPr lang="nl-NL" sz="3200" dirty="0">
                <a:latin typeface="Calibri" panose="020F0502020204030204" pitchFamily="34" charset="0"/>
                <a:ea typeface="Calibri" panose="020F0502020204030204" pitchFamily="34" charset="0"/>
                <a:cs typeface="Calibri" panose="020F0502020204030204" pitchFamily="34" charset="0"/>
              </a:rPr>
              <a:t>De priester moet een deel van het bloed aan de hoeken van het grote altaar smeren. De rest van het bloed moet hij voor het altaar op de grond gieten.</a:t>
            </a:r>
          </a:p>
          <a:p>
            <a:r>
              <a:rPr lang="nl-NL" sz="3200" baseline="-25000" dirty="0">
                <a:latin typeface="Calibri" panose="020F0502020204030204" pitchFamily="34" charset="0"/>
                <a:ea typeface="Calibri" panose="020F0502020204030204" pitchFamily="34" charset="0"/>
                <a:cs typeface="Calibri" panose="020F0502020204030204" pitchFamily="34" charset="0"/>
              </a:rPr>
              <a:t>35</a:t>
            </a:r>
            <a:r>
              <a:rPr lang="nl-NL" sz="3200" dirty="0">
                <a:latin typeface="Calibri" panose="020F0502020204030204" pitchFamily="34" charset="0"/>
                <a:ea typeface="Calibri" panose="020F0502020204030204" pitchFamily="34" charset="0"/>
                <a:cs typeface="Calibri" panose="020F0502020204030204" pitchFamily="34" charset="0"/>
              </a:rPr>
              <a:t>Alle vette delen van het schaap moet hij verwijderen, net als bij het offer bij een feestmaal. Daarna moet de priester alles op het altaar verbranden voor de Heer.</a:t>
            </a:r>
          </a:p>
          <a:p>
            <a:r>
              <a:rPr lang="nl-NL" sz="3200" dirty="0">
                <a:latin typeface="Calibri" panose="020F0502020204030204" pitchFamily="34" charset="0"/>
                <a:ea typeface="Calibri" panose="020F0502020204030204" pitchFamily="34" charset="0"/>
                <a:cs typeface="Calibri" panose="020F0502020204030204" pitchFamily="34" charset="0"/>
              </a:rPr>
              <a:t>Als de priester het schaap geofferd heeft, zal de Heer de fout vergeven.</a:t>
            </a:r>
          </a:p>
        </p:txBody>
      </p:sp>
    </p:spTree>
    <p:extLst>
      <p:ext uri="{BB962C8B-B14F-4D97-AF65-F5344CB8AC3E}">
        <p14:creationId xmlns:p14="http://schemas.microsoft.com/office/powerpoint/2010/main" val="37942894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E8825-762B-A827-8A61-AE073C9124DD}"/>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NLB 859: 4</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Onze ontrouw hebt Gij ver ‘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532B7CC7-A373-28F4-D978-598BD38D020F}"/>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977496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17A4CA7A-246A-C6D9-AE07-29BA5F4CAC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38150"/>
            <a:ext cx="9077325" cy="5981700"/>
          </a:xfrm>
        </p:spPr>
      </p:pic>
    </p:spTree>
    <p:extLst>
      <p:ext uri="{BB962C8B-B14F-4D97-AF65-F5344CB8AC3E}">
        <p14:creationId xmlns:p14="http://schemas.microsoft.com/office/powerpoint/2010/main" val="4630805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511E5989-6CF7-3A49-22EE-9C279A7693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287" y="50800"/>
            <a:ext cx="8607425" cy="6807200"/>
          </a:xfrm>
        </p:spPr>
      </p:pic>
    </p:spTree>
    <p:extLst>
      <p:ext uri="{BB962C8B-B14F-4D97-AF65-F5344CB8AC3E}">
        <p14:creationId xmlns:p14="http://schemas.microsoft.com/office/powerpoint/2010/main" val="3365668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ACEE9-8A67-3244-B156-DFF6B1E7E967}"/>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Lezing Johannes 1: 29 – 34 (NBV)</a:t>
            </a:r>
          </a:p>
        </p:txBody>
      </p:sp>
      <p:sp>
        <p:nvSpPr>
          <p:cNvPr id="3" name="Tijdelijke aanduiding voor inhoud 2">
            <a:extLst>
              <a:ext uri="{FF2B5EF4-FFF2-40B4-BE49-F238E27FC236}">
                <a16:creationId xmlns:a16="http://schemas.microsoft.com/office/drawing/2014/main" id="{A07F49E8-0ADA-5B96-D2D1-351C6BA53BD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3481499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9ED80262-3379-3BED-EA87-3821DB19D292}"/>
              </a:ext>
            </a:extLst>
          </p:cNvPr>
          <p:cNvSpPr txBox="1"/>
          <p:nvPr/>
        </p:nvSpPr>
        <p:spPr>
          <a:xfrm>
            <a:off x="474133" y="372533"/>
            <a:ext cx="8398934" cy="5016758"/>
          </a:xfrm>
          <a:prstGeom prst="rect">
            <a:avLst/>
          </a:prstGeom>
          <a:noFill/>
        </p:spPr>
        <p:txBody>
          <a:bodyPr wrap="square">
            <a:spAutoFit/>
          </a:bodyPr>
          <a:lstStyle/>
          <a:p>
            <a:r>
              <a:rPr lang="nl-NL" sz="3200" baseline="-25000" dirty="0">
                <a:latin typeface="Calibri" panose="020F0502020204030204" pitchFamily="34" charset="0"/>
                <a:ea typeface="Calibri" panose="020F0502020204030204" pitchFamily="34" charset="0"/>
                <a:cs typeface="Calibri" panose="020F0502020204030204" pitchFamily="34" charset="0"/>
              </a:rPr>
              <a:t>29</a:t>
            </a:r>
            <a:r>
              <a:rPr lang="nl-NL" sz="3200" dirty="0">
                <a:latin typeface="Calibri" panose="020F0502020204030204" pitchFamily="34" charset="0"/>
                <a:ea typeface="Calibri" panose="020F0502020204030204" pitchFamily="34" charset="0"/>
                <a:cs typeface="Calibri" panose="020F0502020204030204" pitchFamily="34" charset="0"/>
              </a:rPr>
              <a:t>De volgende dag zag hij Jezus naar zich toe komen, en hij zei: ‘Daar is het lam van God, dat de zonde van de wereld wegneemt. </a:t>
            </a:r>
            <a:r>
              <a:rPr lang="nl-NL" sz="3200" baseline="-25000" dirty="0">
                <a:latin typeface="Calibri" panose="020F0502020204030204" pitchFamily="34" charset="0"/>
                <a:ea typeface="Calibri" panose="020F0502020204030204" pitchFamily="34" charset="0"/>
                <a:cs typeface="Calibri" panose="020F0502020204030204" pitchFamily="34" charset="0"/>
              </a:rPr>
              <a:t>30</a:t>
            </a:r>
            <a:r>
              <a:rPr lang="nl-NL" sz="3200" dirty="0">
                <a:latin typeface="Calibri" panose="020F0502020204030204" pitchFamily="34" charset="0"/>
                <a:ea typeface="Calibri" panose="020F0502020204030204" pitchFamily="34" charset="0"/>
                <a:cs typeface="Calibri" panose="020F0502020204030204" pitchFamily="34" charset="0"/>
              </a:rPr>
              <a:t>Hij is het over wie ik zei: “Na mij komt iemand die meer is dan ik, want hij was er vóór mij.” </a:t>
            </a:r>
            <a:r>
              <a:rPr lang="nl-NL" sz="3200" baseline="-25000" dirty="0">
                <a:latin typeface="Calibri" panose="020F0502020204030204" pitchFamily="34" charset="0"/>
                <a:ea typeface="Calibri" panose="020F0502020204030204" pitchFamily="34" charset="0"/>
                <a:cs typeface="Calibri" panose="020F0502020204030204" pitchFamily="34" charset="0"/>
              </a:rPr>
              <a:t>31</a:t>
            </a:r>
            <a:r>
              <a:rPr lang="nl-NL" sz="3200" dirty="0">
                <a:latin typeface="Calibri" panose="020F0502020204030204" pitchFamily="34" charset="0"/>
                <a:ea typeface="Calibri" panose="020F0502020204030204" pitchFamily="34" charset="0"/>
                <a:cs typeface="Calibri" panose="020F0502020204030204" pitchFamily="34" charset="0"/>
              </a:rPr>
              <a:t>Ook ik wist niet wie hij was, maar ik kwam met water dopen opdat hij aan Israël geopenbaard zou worden.’ </a:t>
            </a:r>
            <a:r>
              <a:rPr lang="nl-NL" sz="3200" baseline="-25000" dirty="0">
                <a:latin typeface="Calibri" panose="020F0502020204030204" pitchFamily="34" charset="0"/>
                <a:ea typeface="Calibri" panose="020F0502020204030204" pitchFamily="34" charset="0"/>
                <a:cs typeface="Calibri" panose="020F0502020204030204" pitchFamily="34" charset="0"/>
              </a:rPr>
              <a:t>32</a:t>
            </a:r>
            <a:r>
              <a:rPr lang="nl-NL" sz="3200" dirty="0">
                <a:latin typeface="Calibri" panose="020F0502020204030204" pitchFamily="34" charset="0"/>
                <a:ea typeface="Calibri" panose="020F0502020204030204" pitchFamily="34" charset="0"/>
                <a:cs typeface="Calibri" panose="020F0502020204030204" pitchFamily="34" charset="0"/>
              </a:rPr>
              <a:t>En Johannes getuigde: ‘Ik heb de Geest als een duif uit de hemel zien neerdalen, en hij bleef op hem rusten. </a:t>
            </a:r>
          </a:p>
        </p:txBody>
      </p:sp>
    </p:spTree>
    <p:extLst>
      <p:ext uri="{BB962C8B-B14F-4D97-AF65-F5344CB8AC3E}">
        <p14:creationId xmlns:p14="http://schemas.microsoft.com/office/powerpoint/2010/main" val="266939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44A95-D932-5A1B-3F00-6FE7428DEAF8}"/>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Voor de dienst </a:t>
            </a:r>
            <a:r>
              <a:rPr lang="nl-NL" sz="3600" b="1" dirty="0" err="1">
                <a:latin typeface="Calibri" panose="020F0502020204030204" pitchFamily="34" charset="0"/>
                <a:ea typeface="Calibri" panose="020F0502020204030204" pitchFamily="34" charset="0"/>
                <a:cs typeface="Calibri" panose="020F0502020204030204" pitchFamily="34" charset="0"/>
              </a:rPr>
              <a:t>Opw</a:t>
            </a:r>
            <a:r>
              <a:rPr lang="nl-NL" sz="3600" b="1" dirty="0">
                <a:latin typeface="Calibri" panose="020F0502020204030204" pitchFamily="34" charset="0"/>
                <a:ea typeface="Calibri" panose="020F0502020204030204" pitchFamily="34" charset="0"/>
                <a:cs typeface="Calibri" panose="020F0502020204030204" pitchFamily="34" charset="0"/>
              </a:rPr>
              <a:t>. 194</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U maakt ons één ‘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061E0237-0DAF-B61B-9924-4DF26DBC36D1}"/>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047626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AB811-7D18-81E9-F2E1-D4115D523586}"/>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8E071DD5-BC37-2E41-D0C0-06A1EAF546D7}"/>
              </a:ext>
            </a:extLst>
          </p:cNvPr>
          <p:cNvSpPr txBox="1"/>
          <p:nvPr/>
        </p:nvSpPr>
        <p:spPr>
          <a:xfrm>
            <a:off x="651933" y="457200"/>
            <a:ext cx="7992534" cy="3539430"/>
          </a:xfrm>
          <a:prstGeom prst="rect">
            <a:avLst/>
          </a:prstGeom>
          <a:noFill/>
        </p:spPr>
        <p:txBody>
          <a:bodyPr wrap="square">
            <a:spAutoFit/>
          </a:bodyPr>
          <a:lstStyle/>
          <a:p>
            <a:r>
              <a:rPr lang="nl-NL" sz="3200" baseline="-25000" dirty="0">
                <a:latin typeface="Calibri" panose="020F0502020204030204" pitchFamily="34" charset="0"/>
                <a:ea typeface="Calibri" panose="020F0502020204030204" pitchFamily="34" charset="0"/>
                <a:cs typeface="Calibri" panose="020F0502020204030204" pitchFamily="34" charset="0"/>
              </a:rPr>
              <a:t>33</a:t>
            </a:r>
            <a:r>
              <a:rPr lang="nl-NL" sz="3200" dirty="0">
                <a:latin typeface="Calibri" panose="020F0502020204030204" pitchFamily="34" charset="0"/>
                <a:ea typeface="Calibri" panose="020F0502020204030204" pitchFamily="34" charset="0"/>
                <a:cs typeface="Calibri" panose="020F0502020204030204" pitchFamily="34" charset="0"/>
              </a:rPr>
              <a:t>Nog wist ik niet wie hij was, maar hij die mij gezonden heeft om met water te dopen, zei tegen mij: “Wanneer je ziet dat de Geest op iemand neerdaalt en blijft rusten, dan is dat degene die doopt met de heilige Geest.” </a:t>
            </a:r>
            <a:r>
              <a:rPr lang="nl-NL" sz="3200" baseline="-25000" dirty="0">
                <a:latin typeface="Calibri" panose="020F0502020204030204" pitchFamily="34" charset="0"/>
                <a:ea typeface="Calibri" panose="020F0502020204030204" pitchFamily="34" charset="0"/>
                <a:cs typeface="Calibri" panose="020F0502020204030204" pitchFamily="34" charset="0"/>
              </a:rPr>
              <a:t>34</a:t>
            </a:r>
            <a:r>
              <a:rPr lang="nl-NL" sz="3200" dirty="0">
                <a:latin typeface="Calibri" panose="020F0502020204030204" pitchFamily="34" charset="0"/>
                <a:ea typeface="Calibri" panose="020F0502020204030204" pitchFamily="34" charset="0"/>
                <a:cs typeface="Calibri" panose="020F0502020204030204" pitchFamily="34" charset="0"/>
              </a:rPr>
              <a:t>En dat heb ik gezien, en ik getuig dat hij de Zoon van God is.’</a:t>
            </a:r>
          </a:p>
        </p:txBody>
      </p:sp>
    </p:spTree>
    <p:extLst>
      <p:ext uri="{BB962C8B-B14F-4D97-AF65-F5344CB8AC3E}">
        <p14:creationId xmlns:p14="http://schemas.microsoft.com/office/powerpoint/2010/main" val="41781805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437A6C-B080-6377-3EFE-71A260E116C1}"/>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Overdenking</a:t>
            </a:r>
          </a:p>
        </p:txBody>
      </p:sp>
      <p:sp>
        <p:nvSpPr>
          <p:cNvPr id="3" name="Tijdelijke aanduiding voor inhoud 2">
            <a:extLst>
              <a:ext uri="{FF2B5EF4-FFF2-40B4-BE49-F238E27FC236}">
                <a16:creationId xmlns:a16="http://schemas.microsoft.com/office/drawing/2014/main" id="{E7867F57-7E73-E759-0635-146FB3DC8FB4}"/>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5958165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401F3-BC23-83AC-D256-1BC20F08F2C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AE205988-7124-ED54-145D-3778D4660A78}"/>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3221921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06329A-430D-B20B-D3B6-263960386ADC}"/>
              </a:ext>
            </a:extLst>
          </p:cNvPr>
          <p:cNvSpPr>
            <a:spLocks noGrp="1"/>
          </p:cNvSpPr>
          <p:nvPr>
            <p:ph type="title"/>
          </p:nvPr>
        </p:nvSpPr>
        <p:spPr/>
        <p:txBody>
          <a:bodyPr>
            <a:normAutofit/>
          </a:bodyPr>
          <a:lstStyle/>
          <a:p>
            <a:r>
              <a:rPr lang="nl-NL" sz="3600" b="1" dirty="0" err="1">
                <a:latin typeface="Calibri" panose="020F0502020204030204" pitchFamily="34" charset="0"/>
                <a:ea typeface="Calibri" panose="020F0502020204030204" pitchFamily="34" charset="0"/>
                <a:cs typeface="Calibri" panose="020F0502020204030204" pitchFamily="34" charset="0"/>
              </a:rPr>
              <a:t>Opw</a:t>
            </a:r>
            <a:r>
              <a:rPr lang="nl-NL" sz="3600" b="1" dirty="0">
                <a:latin typeface="Calibri" panose="020F0502020204030204" pitchFamily="34" charset="0"/>
                <a:ea typeface="Calibri" panose="020F0502020204030204" pitchFamily="34" charset="0"/>
                <a:cs typeface="Calibri" panose="020F0502020204030204" pitchFamily="34" charset="0"/>
              </a:rPr>
              <a:t>. 595</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Licht van de wereld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A3D06898-CC2D-321C-7C9F-318FADE52D93}"/>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262599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65089EC3-ED1A-43A3-8E8F-764CBE53B1DB}"/>
              </a:ext>
            </a:extLst>
          </p:cNvPr>
          <p:cNvSpPr>
            <a:spLocks noGrp="1" noChangeArrowheads="1"/>
          </p:cNvSpPr>
          <p:nvPr>
            <p:ph type="title"/>
          </p:nvPr>
        </p:nvSpPr>
        <p:spPr/>
        <p:txBody>
          <a:bodyPr/>
          <a:lstStyle/>
          <a:p>
            <a:pPr eaLnBrk="1" hangingPunct="1"/>
            <a:endParaRPr lang="nl-NL" altLang="nl-NL" sz="3600" b="1" dirty="0">
              <a:latin typeface="Calibri" panose="020F0502020204030204" pitchFamily="34" charset="0"/>
            </a:endParaRPr>
          </a:p>
        </p:txBody>
      </p:sp>
      <p:sp>
        <p:nvSpPr>
          <p:cNvPr id="14339" name="Tijdelijke aanduiding voor tekst 2">
            <a:extLst>
              <a:ext uri="{FF2B5EF4-FFF2-40B4-BE49-F238E27FC236}">
                <a16:creationId xmlns:a16="http://schemas.microsoft.com/office/drawing/2014/main" id="{057B32FD-A599-43E8-881E-E92FFB46386E}"/>
              </a:ext>
            </a:extLst>
          </p:cNvPr>
          <p:cNvSpPr>
            <a:spLocks noGrp="1" noChangeArrowheads="1"/>
          </p:cNvSpPr>
          <p:nvPr>
            <p:ph type="body" idx="1"/>
          </p:nvPr>
        </p:nvSpPr>
        <p:spPr>
          <a:xfrm>
            <a:off x="541867" y="1185333"/>
            <a:ext cx="7973483" cy="4991630"/>
          </a:xfrm>
        </p:spPr>
        <p:txBody>
          <a:bodyPr/>
          <a:lstStyle/>
          <a:p>
            <a:pPr marL="0" indent="0" eaLnBrk="1" hangingPunct="1">
              <a:buNone/>
            </a:pPr>
            <a:r>
              <a:rPr lang="nl-NL" altLang="nl-NL" sz="3600" dirty="0"/>
              <a:t>Licht van de wereld </a:t>
            </a:r>
          </a:p>
          <a:p>
            <a:pPr marL="0" indent="0" eaLnBrk="1" hangingPunct="1">
              <a:buNone/>
            </a:pPr>
            <a:r>
              <a:rPr lang="nl-NL" altLang="nl-NL" sz="3600" dirty="0"/>
              <a:t>U scheen in mijn duisternis;</a:t>
            </a:r>
          </a:p>
          <a:p>
            <a:pPr marL="0" indent="0" eaLnBrk="1" hangingPunct="1">
              <a:buNone/>
            </a:pPr>
            <a:r>
              <a:rPr lang="nl-NL" altLang="nl-NL" sz="3600" dirty="0"/>
              <a:t>nu mag ik zien wie U bent.</a:t>
            </a:r>
          </a:p>
          <a:p>
            <a:pPr marL="0" indent="0" eaLnBrk="1" hangingPunct="1">
              <a:buNone/>
            </a:pPr>
            <a:r>
              <a:rPr lang="nl-NL" altLang="nl-NL" sz="3600" dirty="0"/>
              <a:t>Liefde die maakt dat ik U wil kennen, Heer.</a:t>
            </a:r>
          </a:p>
          <a:p>
            <a:pPr marL="0" indent="0" eaLnBrk="1" hangingPunct="1">
              <a:buNone/>
            </a:pPr>
            <a:r>
              <a:rPr lang="nl-NL" altLang="nl-NL" sz="3600" dirty="0"/>
              <a:t>Bij U wil zijn, elk moment</a:t>
            </a:r>
          </a:p>
        </p:txBody>
      </p:sp>
    </p:spTree>
    <p:extLst>
      <p:ext uri="{BB962C8B-B14F-4D97-AF65-F5344CB8AC3E}">
        <p14:creationId xmlns:p14="http://schemas.microsoft.com/office/powerpoint/2010/main" val="33626099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jdelijke aanduiding voor tekst 2">
            <a:extLst>
              <a:ext uri="{FF2B5EF4-FFF2-40B4-BE49-F238E27FC236}">
                <a16:creationId xmlns:a16="http://schemas.microsoft.com/office/drawing/2014/main" id="{057B32FD-A599-43E8-881E-E92FFB46386E}"/>
              </a:ext>
            </a:extLst>
          </p:cNvPr>
          <p:cNvSpPr>
            <a:spLocks noGrp="1" noChangeArrowheads="1"/>
          </p:cNvSpPr>
          <p:nvPr>
            <p:ph type="body" idx="1"/>
          </p:nvPr>
        </p:nvSpPr>
        <p:spPr>
          <a:xfrm>
            <a:off x="508000" y="880533"/>
            <a:ext cx="8007350" cy="5296430"/>
          </a:xfrm>
        </p:spPr>
        <p:txBody>
          <a:bodyPr/>
          <a:lstStyle/>
          <a:p>
            <a:pPr marL="0" indent="0" eaLnBrk="1" hangingPunct="1">
              <a:buNone/>
            </a:pPr>
            <a:r>
              <a:rPr lang="nl-NL" altLang="nl-NL" sz="3600" dirty="0"/>
              <a:t>Voor U wil ik mij buigen </a:t>
            </a:r>
          </a:p>
          <a:p>
            <a:pPr marL="0" indent="0" eaLnBrk="1" hangingPunct="1">
              <a:buNone/>
            </a:pPr>
            <a:r>
              <a:rPr lang="nl-NL" altLang="nl-NL" sz="3600" dirty="0"/>
              <a:t>U wil ik aanbidden.</a:t>
            </a:r>
          </a:p>
          <a:p>
            <a:pPr marL="0" indent="0" eaLnBrk="1" hangingPunct="1">
              <a:buNone/>
            </a:pPr>
            <a:r>
              <a:rPr lang="nl-NL" altLang="nl-NL" sz="3600" dirty="0"/>
              <a:t>U wil ik erkennen als mijn Heer.</a:t>
            </a:r>
          </a:p>
          <a:p>
            <a:pPr marL="0" indent="0" eaLnBrk="1" hangingPunct="1">
              <a:buNone/>
            </a:pPr>
            <a:r>
              <a:rPr lang="nl-NL" altLang="nl-NL" sz="3600" dirty="0"/>
              <a:t>Want U alleen bent waardig,</a:t>
            </a:r>
          </a:p>
          <a:p>
            <a:pPr marL="0" indent="0" eaLnBrk="1" hangingPunct="1">
              <a:buNone/>
            </a:pPr>
            <a:r>
              <a:rPr lang="nl-NL" altLang="nl-NL" sz="3600" dirty="0"/>
              <a:t>heilig en rechtvaardig.</a:t>
            </a:r>
          </a:p>
          <a:p>
            <a:pPr marL="0" indent="0" eaLnBrk="1" hangingPunct="1">
              <a:buNone/>
            </a:pPr>
            <a:r>
              <a:rPr lang="nl-NL" altLang="nl-NL" sz="3600" dirty="0"/>
              <a:t>U bent zo geweldig goed voor mij</a:t>
            </a:r>
          </a:p>
        </p:txBody>
      </p:sp>
    </p:spTree>
    <p:extLst>
      <p:ext uri="{BB962C8B-B14F-4D97-AF65-F5344CB8AC3E}">
        <p14:creationId xmlns:p14="http://schemas.microsoft.com/office/powerpoint/2010/main" val="16387980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jdelijke aanduiding voor tekst 2">
            <a:extLst>
              <a:ext uri="{FF2B5EF4-FFF2-40B4-BE49-F238E27FC236}">
                <a16:creationId xmlns:a16="http://schemas.microsoft.com/office/drawing/2014/main" id="{057B32FD-A599-43E8-881E-E92FFB46386E}"/>
              </a:ext>
            </a:extLst>
          </p:cNvPr>
          <p:cNvSpPr>
            <a:spLocks noGrp="1" noChangeArrowheads="1"/>
          </p:cNvSpPr>
          <p:nvPr>
            <p:ph type="body" idx="1"/>
          </p:nvPr>
        </p:nvSpPr>
        <p:spPr>
          <a:xfrm>
            <a:off x="575733" y="948267"/>
            <a:ext cx="7939617" cy="5228696"/>
          </a:xfrm>
        </p:spPr>
        <p:txBody>
          <a:bodyPr/>
          <a:lstStyle/>
          <a:p>
            <a:pPr marL="0" indent="0" eaLnBrk="1" hangingPunct="1">
              <a:buNone/>
            </a:pPr>
            <a:r>
              <a:rPr lang="nl-NL" altLang="nl-NL" sz="3600" dirty="0"/>
              <a:t>Hemelse Heer, U die hoog en verheven bent</a:t>
            </a:r>
          </a:p>
          <a:p>
            <a:pPr marL="0" indent="0" eaLnBrk="1" hangingPunct="1">
              <a:buNone/>
            </a:pPr>
            <a:r>
              <a:rPr lang="nl-NL" altLang="nl-NL" sz="3600" dirty="0"/>
              <a:t>Koning vol glorie en macht,</a:t>
            </a:r>
          </a:p>
          <a:p>
            <a:pPr marL="0" indent="0" eaLnBrk="1" hangingPunct="1">
              <a:buNone/>
            </a:pPr>
            <a:r>
              <a:rPr lang="nl-NL" altLang="nl-NL" sz="3600" dirty="0"/>
              <a:t>bent als een kind naar de wereld gekomen.</a:t>
            </a:r>
          </a:p>
          <a:p>
            <a:pPr marL="0" indent="0" eaLnBrk="1" hangingPunct="1">
              <a:buNone/>
            </a:pPr>
            <a:r>
              <a:rPr lang="nl-NL" altLang="nl-NL" sz="3600" dirty="0"/>
              <a:t>Legde Uw heerlijkheid af.</a:t>
            </a:r>
          </a:p>
        </p:txBody>
      </p:sp>
    </p:spTree>
    <p:extLst>
      <p:ext uri="{BB962C8B-B14F-4D97-AF65-F5344CB8AC3E}">
        <p14:creationId xmlns:p14="http://schemas.microsoft.com/office/powerpoint/2010/main" val="34066925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jdelijke aanduiding voor tekst 2">
            <a:extLst>
              <a:ext uri="{FF2B5EF4-FFF2-40B4-BE49-F238E27FC236}">
                <a16:creationId xmlns:a16="http://schemas.microsoft.com/office/drawing/2014/main" id="{057B32FD-A599-43E8-881E-E92FFB46386E}"/>
              </a:ext>
            </a:extLst>
          </p:cNvPr>
          <p:cNvSpPr>
            <a:spLocks noGrp="1" noChangeArrowheads="1"/>
          </p:cNvSpPr>
          <p:nvPr>
            <p:ph type="body" idx="1"/>
          </p:nvPr>
        </p:nvSpPr>
        <p:spPr>
          <a:xfrm>
            <a:off x="550333" y="872067"/>
            <a:ext cx="7965017" cy="5304896"/>
          </a:xfrm>
        </p:spPr>
        <p:txBody>
          <a:bodyPr/>
          <a:lstStyle/>
          <a:p>
            <a:pPr marL="0" indent="0" eaLnBrk="1" hangingPunct="1">
              <a:buNone/>
            </a:pPr>
            <a:r>
              <a:rPr lang="nl-NL" altLang="nl-NL" sz="3600" dirty="0"/>
              <a:t>Voor U wil ik mij buigen </a:t>
            </a:r>
          </a:p>
          <a:p>
            <a:pPr marL="0" indent="0" eaLnBrk="1" hangingPunct="1">
              <a:buNone/>
            </a:pPr>
            <a:r>
              <a:rPr lang="nl-NL" altLang="nl-NL" sz="3600" dirty="0"/>
              <a:t>U wil ik aanbidden.</a:t>
            </a:r>
          </a:p>
          <a:p>
            <a:pPr marL="0" indent="0" eaLnBrk="1" hangingPunct="1">
              <a:buNone/>
            </a:pPr>
            <a:r>
              <a:rPr lang="nl-NL" altLang="nl-NL" sz="3600" dirty="0"/>
              <a:t>U wil ik erkennen als mijn Heer.</a:t>
            </a:r>
          </a:p>
          <a:p>
            <a:pPr marL="0" indent="0" eaLnBrk="1" hangingPunct="1">
              <a:buNone/>
            </a:pPr>
            <a:r>
              <a:rPr lang="nl-NL" altLang="nl-NL" sz="3600" dirty="0"/>
              <a:t>Want U alleen bent waardig,</a:t>
            </a:r>
          </a:p>
          <a:p>
            <a:pPr marL="0" indent="0" eaLnBrk="1" hangingPunct="1">
              <a:buNone/>
            </a:pPr>
            <a:r>
              <a:rPr lang="nl-NL" altLang="nl-NL" sz="3600" dirty="0"/>
              <a:t>heilig en rechtvaardig.</a:t>
            </a:r>
          </a:p>
          <a:p>
            <a:pPr marL="0" indent="0" eaLnBrk="1" hangingPunct="1">
              <a:buNone/>
            </a:pPr>
            <a:r>
              <a:rPr lang="nl-NL" altLang="nl-NL" sz="3600" dirty="0"/>
              <a:t>U bent zo geweldig goed voor mij </a:t>
            </a:r>
          </a:p>
          <a:p>
            <a:pPr marL="0" indent="0" eaLnBrk="1" hangingPunct="1">
              <a:buNone/>
            </a:pPr>
            <a:endParaRPr lang="nl-NL" altLang="nl-NL" sz="3600" dirty="0"/>
          </a:p>
        </p:txBody>
      </p:sp>
    </p:spTree>
    <p:extLst>
      <p:ext uri="{BB962C8B-B14F-4D97-AF65-F5344CB8AC3E}">
        <p14:creationId xmlns:p14="http://schemas.microsoft.com/office/powerpoint/2010/main" val="35450703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jdelijke aanduiding voor tekst 2">
            <a:extLst>
              <a:ext uri="{FF2B5EF4-FFF2-40B4-BE49-F238E27FC236}">
                <a16:creationId xmlns:a16="http://schemas.microsoft.com/office/drawing/2014/main" id="{057B32FD-A599-43E8-881E-E92FFB46386E}"/>
              </a:ext>
            </a:extLst>
          </p:cNvPr>
          <p:cNvSpPr>
            <a:spLocks noGrp="1" noChangeArrowheads="1"/>
          </p:cNvSpPr>
          <p:nvPr>
            <p:ph type="body" idx="1"/>
          </p:nvPr>
        </p:nvSpPr>
        <p:spPr>
          <a:xfrm>
            <a:off x="499533" y="719667"/>
            <a:ext cx="8015817" cy="5457296"/>
          </a:xfrm>
        </p:spPr>
        <p:txBody>
          <a:bodyPr/>
          <a:lstStyle/>
          <a:p>
            <a:pPr marL="0" indent="0" eaLnBrk="1" hangingPunct="1">
              <a:buNone/>
            </a:pPr>
            <a:r>
              <a:rPr lang="nl-NL" altLang="nl-NL" sz="3600" dirty="0"/>
              <a:t>En nooit besef ik hoe U leed </a:t>
            </a:r>
          </a:p>
          <a:p>
            <a:pPr marL="0" indent="0" eaLnBrk="1" hangingPunct="1">
              <a:buNone/>
            </a:pPr>
            <a:r>
              <a:rPr lang="nl-NL" altLang="nl-NL" sz="3600" dirty="0"/>
              <a:t>de pijn die al mijn zonde deed.</a:t>
            </a:r>
          </a:p>
          <a:p>
            <a:pPr marL="0" indent="0" eaLnBrk="1" hangingPunct="1">
              <a:buNone/>
            </a:pPr>
            <a:r>
              <a:rPr lang="nl-NL" altLang="nl-NL" sz="3600" dirty="0"/>
              <a:t>En nooit besef ik hoe U leed,</a:t>
            </a:r>
          </a:p>
          <a:p>
            <a:pPr marL="0" indent="0" eaLnBrk="1" hangingPunct="1">
              <a:buNone/>
            </a:pPr>
            <a:r>
              <a:rPr lang="nl-NL" altLang="nl-NL" sz="3600" dirty="0"/>
              <a:t>de pijn die al mijn zonde deed</a:t>
            </a:r>
          </a:p>
          <a:p>
            <a:pPr marL="0" indent="0" eaLnBrk="1" hangingPunct="1">
              <a:buNone/>
            </a:pPr>
            <a:endParaRPr lang="nl-NL" altLang="nl-NL" sz="3600" dirty="0"/>
          </a:p>
        </p:txBody>
      </p:sp>
    </p:spTree>
    <p:extLst>
      <p:ext uri="{BB962C8B-B14F-4D97-AF65-F5344CB8AC3E}">
        <p14:creationId xmlns:p14="http://schemas.microsoft.com/office/powerpoint/2010/main" val="20356130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jdelijke aanduiding voor tekst 2">
            <a:extLst>
              <a:ext uri="{FF2B5EF4-FFF2-40B4-BE49-F238E27FC236}">
                <a16:creationId xmlns:a16="http://schemas.microsoft.com/office/drawing/2014/main" id="{057B32FD-A599-43E8-881E-E92FFB46386E}"/>
              </a:ext>
            </a:extLst>
          </p:cNvPr>
          <p:cNvSpPr>
            <a:spLocks noGrp="1" noChangeArrowheads="1"/>
          </p:cNvSpPr>
          <p:nvPr>
            <p:ph type="body" idx="1"/>
          </p:nvPr>
        </p:nvSpPr>
        <p:spPr>
          <a:xfrm>
            <a:off x="567267" y="762000"/>
            <a:ext cx="7948083" cy="5414963"/>
          </a:xfrm>
        </p:spPr>
        <p:txBody>
          <a:bodyPr/>
          <a:lstStyle/>
          <a:p>
            <a:pPr marL="0" indent="0" eaLnBrk="1" hangingPunct="1">
              <a:buNone/>
            </a:pPr>
            <a:r>
              <a:rPr lang="nl-NL" altLang="nl-NL" sz="3600" dirty="0"/>
              <a:t>Voor U wil ik mij buigen </a:t>
            </a:r>
          </a:p>
          <a:p>
            <a:pPr marL="0" indent="0" eaLnBrk="1" hangingPunct="1">
              <a:buNone/>
            </a:pPr>
            <a:r>
              <a:rPr lang="nl-NL" altLang="nl-NL" sz="3600" dirty="0"/>
              <a:t>U wil ik aanbidden.</a:t>
            </a:r>
          </a:p>
          <a:p>
            <a:pPr marL="0" indent="0" eaLnBrk="1" hangingPunct="1">
              <a:buNone/>
            </a:pPr>
            <a:r>
              <a:rPr lang="nl-NL" altLang="nl-NL" sz="3600" dirty="0"/>
              <a:t>U wil ik erkennen als mijn Heer.</a:t>
            </a:r>
          </a:p>
          <a:p>
            <a:pPr marL="0" indent="0" eaLnBrk="1" hangingPunct="1">
              <a:buNone/>
            </a:pPr>
            <a:r>
              <a:rPr lang="nl-NL" altLang="nl-NL" sz="3600" dirty="0"/>
              <a:t>Want U alleen bent waardig,</a:t>
            </a:r>
          </a:p>
          <a:p>
            <a:pPr marL="0" indent="0" eaLnBrk="1" hangingPunct="1">
              <a:buNone/>
            </a:pPr>
            <a:r>
              <a:rPr lang="nl-NL" altLang="nl-NL" sz="3600" dirty="0"/>
              <a:t>heilig en rechtvaardig.</a:t>
            </a:r>
          </a:p>
          <a:p>
            <a:pPr marL="0" indent="0" eaLnBrk="1" hangingPunct="1">
              <a:buNone/>
            </a:pPr>
            <a:r>
              <a:rPr lang="nl-NL" altLang="nl-NL" sz="3600" dirty="0"/>
              <a:t>U bent zo geweldig goed voor mij</a:t>
            </a:r>
          </a:p>
        </p:txBody>
      </p:sp>
    </p:spTree>
    <p:extLst>
      <p:ext uri="{BB962C8B-B14F-4D97-AF65-F5344CB8AC3E}">
        <p14:creationId xmlns:p14="http://schemas.microsoft.com/office/powerpoint/2010/main" val="2278072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2">
            <a:extLst>
              <a:ext uri="{FF2B5EF4-FFF2-40B4-BE49-F238E27FC236}">
                <a16:creationId xmlns:a16="http://schemas.microsoft.com/office/drawing/2014/main" id="{9DB6D2F8-BC23-58DC-E8BA-E02C00394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609600"/>
            <a:ext cx="8343900"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EA0E9B-7393-283A-440B-D33A85ADDA81}"/>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Kinderen terug in de kerk</a:t>
            </a:r>
          </a:p>
        </p:txBody>
      </p:sp>
      <p:sp>
        <p:nvSpPr>
          <p:cNvPr id="3" name="Tijdelijke aanduiding voor inhoud 2">
            <a:extLst>
              <a:ext uri="{FF2B5EF4-FFF2-40B4-BE49-F238E27FC236}">
                <a16:creationId xmlns:a16="http://schemas.microsoft.com/office/drawing/2014/main" id="{76D0F2DA-C475-48EB-39BC-35E2B7D9C830}"/>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9860313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95DA77-91AF-35BF-8783-D2FDBB5D7288}"/>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Kinderlied KEE 4</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Als je veel van iemand houdt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A94515E8-762F-6082-0D85-DAF9634C7F43}"/>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7441592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8737C-B1AD-4C89-9933-52B55EDBF958}"/>
              </a:ext>
            </a:extLst>
          </p:cNvPr>
          <p:cNvSpPr>
            <a:spLocks noGrp="1"/>
          </p:cNvSpPr>
          <p:nvPr>
            <p:ph type="title"/>
          </p:nvPr>
        </p:nvSpPr>
        <p:spPr/>
        <p:txBody>
          <a:bodyPr>
            <a:normAutofit/>
          </a:bodyPr>
          <a:lstStyle/>
          <a:p>
            <a:endParaRPr lang="nl-NL" sz="3200" dirty="0">
              <a:latin typeface="+mn-lt"/>
            </a:endParaRPr>
          </a:p>
        </p:txBody>
      </p:sp>
      <p:sp>
        <p:nvSpPr>
          <p:cNvPr id="3" name="Tijdelijke aanduiding voor inhoud 2">
            <a:extLst>
              <a:ext uri="{FF2B5EF4-FFF2-40B4-BE49-F238E27FC236}">
                <a16:creationId xmlns:a16="http://schemas.microsoft.com/office/drawing/2014/main" id="{D16E2FF6-81A5-41FB-9671-00C9620188AE}"/>
              </a:ext>
            </a:extLst>
          </p:cNvPr>
          <p:cNvSpPr>
            <a:spLocks noGrp="1"/>
          </p:cNvSpPr>
          <p:nvPr>
            <p:ph idx="1"/>
          </p:nvPr>
        </p:nvSpPr>
        <p:spPr>
          <a:xfrm>
            <a:off x="550333" y="948267"/>
            <a:ext cx="7965017" cy="5228696"/>
          </a:xfrm>
        </p:spPr>
        <p:txBody>
          <a:bodyPr/>
          <a:lstStyle/>
          <a:p>
            <a:pPr marL="0" indent="0">
              <a:lnSpc>
                <a:spcPct val="115000"/>
              </a:lnSpc>
              <a:buNone/>
            </a:pPr>
            <a:r>
              <a:rPr lang="nl-NL" sz="3200" dirty="0">
                <a:effectLst/>
                <a:ea typeface="PMingLiU" panose="02020500000000000000" pitchFamily="18" charset="-120"/>
                <a:cs typeface="Arial" panose="020B0604020202020204" pitchFamily="34" charset="0"/>
              </a:rPr>
              <a:t>1.Als je veel van iemand houdt</a:t>
            </a:r>
          </a:p>
          <a:p>
            <a:pPr marL="0" indent="0">
              <a:lnSpc>
                <a:spcPct val="115000"/>
              </a:lnSpc>
              <a:buNone/>
            </a:pPr>
            <a:r>
              <a:rPr lang="nl-NL" sz="3200" dirty="0">
                <a:effectLst/>
                <a:ea typeface="PMingLiU" panose="02020500000000000000" pitchFamily="18" charset="-120"/>
                <a:cs typeface="Arial" panose="020B0604020202020204" pitchFamily="34" charset="0"/>
              </a:rPr>
              <a:t>geef je ‘t mooiste wat je hebt,</a:t>
            </a:r>
          </a:p>
          <a:p>
            <a:pPr marL="0" indent="0">
              <a:lnSpc>
                <a:spcPct val="115000"/>
              </a:lnSpc>
              <a:buNone/>
            </a:pPr>
            <a:r>
              <a:rPr lang="nl-NL" sz="3200" dirty="0">
                <a:effectLst/>
                <a:ea typeface="PMingLiU" panose="02020500000000000000" pitchFamily="18" charset="-120"/>
                <a:cs typeface="Arial" panose="020B0604020202020204" pitchFamily="34" charset="0"/>
              </a:rPr>
              <a:t>da’s heel gewoon.</a:t>
            </a:r>
          </a:p>
          <a:p>
            <a:pPr marL="0" indent="0">
              <a:lnSpc>
                <a:spcPct val="115000"/>
              </a:lnSpc>
              <a:buNone/>
            </a:pPr>
            <a:r>
              <a:rPr lang="nl-NL" sz="3200" dirty="0">
                <a:effectLst/>
                <a:ea typeface="PMingLiU" panose="02020500000000000000" pitchFamily="18" charset="-120"/>
                <a:cs typeface="Arial" panose="020B0604020202020204" pitchFamily="34" charset="0"/>
              </a:rPr>
              <a:t>Omdat God van mensen houdt</a:t>
            </a:r>
          </a:p>
          <a:p>
            <a:pPr marL="0" indent="0">
              <a:lnSpc>
                <a:spcPct val="115000"/>
              </a:lnSpc>
              <a:buNone/>
            </a:pPr>
            <a:r>
              <a:rPr lang="nl-NL" sz="3200" dirty="0">
                <a:effectLst/>
                <a:ea typeface="PMingLiU" panose="02020500000000000000" pitchFamily="18" charset="-120"/>
                <a:cs typeface="Arial" panose="020B0604020202020204" pitchFamily="34" charset="0"/>
              </a:rPr>
              <a:t>gaf Hij ‘t mooiste wat Hij had,</a:t>
            </a:r>
          </a:p>
          <a:p>
            <a:pPr marL="0" indent="0">
              <a:lnSpc>
                <a:spcPct val="115000"/>
              </a:lnSpc>
              <a:buNone/>
            </a:pPr>
            <a:r>
              <a:rPr lang="nl-NL" sz="3200" dirty="0">
                <a:effectLst/>
                <a:ea typeface="PMingLiU" panose="02020500000000000000" pitchFamily="18" charset="-120"/>
                <a:cs typeface="Arial" panose="020B0604020202020204" pitchFamily="34" charset="0"/>
              </a:rPr>
              <a:t>Zijn eigen Zoon.</a:t>
            </a:r>
          </a:p>
          <a:p>
            <a:endParaRPr lang="nl-NL" dirty="0"/>
          </a:p>
        </p:txBody>
      </p:sp>
    </p:spTree>
    <p:extLst>
      <p:ext uri="{BB962C8B-B14F-4D97-AF65-F5344CB8AC3E}">
        <p14:creationId xmlns:p14="http://schemas.microsoft.com/office/powerpoint/2010/main" val="18322765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B8D72-B377-4A54-8F18-842C8AB54B95}"/>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B68319C-FFD9-4736-86E7-07FC3E98A58D}"/>
              </a:ext>
            </a:extLst>
          </p:cNvPr>
          <p:cNvSpPr>
            <a:spLocks noGrp="1"/>
          </p:cNvSpPr>
          <p:nvPr>
            <p:ph idx="1"/>
          </p:nvPr>
        </p:nvSpPr>
        <p:spPr/>
        <p:txBody>
          <a:bodyPr/>
          <a:lstStyle/>
          <a:p>
            <a:pPr marL="0" indent="0">
              <a:lnSpc>
                <a:spcPct val="115000"/>
              </a:lnSpc>
              <a:buNone/>
            </a:pPr>
            <a:r>
              <a:rPr lang="nl-NL" sz="3200" dirty="0">
                <a:effectLst/>
                <a:latin typeface="Arial" panose="020B0604020202020204" pitchFamily="34" charset="0"/>
                <a:ea typeface="PMingLiU" panose="02020500000000000000" pitchFamily="18" charset="-120"/>
                <a:cs typeface="Arial" panose="020B0604020202020204" pitchFamily="34" charset="0"/>
              </a:rPr>
              <a:t>Hoe ik ook denk, hoe ik ook denk,</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buNone/>
            </a:pPr>
            <a:r>
              <a:rPr lang="nl-NL" sz="3200" dirty="0">
                <a:effectLst/>
                <a:latin typeface="Arial" panose="020B0604020202020204" pitchFamily="34" charset="0"/>
                <a:ea typeface="PMingLiU" panose="02020500000000000000" pitchFamily="18" charset="-120"/>
                <a:cs typeface="Arial" panose="020B0604020202020204" pitchFamily="34" charset="0"/>
              </a:rPr>
              <a:t>een mooier geschenk ken ik niet.</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buNone/>
            </a:pPr>
            <a:r>
              <a:rPr lang="nl-NL" sz="3200" dirty="0">
                <a:effectLst/>
                <a:latin typeface="Arial" panose="020B0604020202020204" pitchFamily="34" charset="0"/>
                <a:ea typeface="PMingLiU" panose="02020500000000000000" pitchFamily="18" charset="-120"/>
                <a:cs typeface="Arial" panose="020B0604020202020204" pitchFamily="34" charset="0"/>
              </a:rPr>
              <a:t>Hoe ik ook denk, hoe ik ook denk,</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buNone/>
            </a:pPr>
            <a:r>
              <a:rPr lang="nl-NL" sz="3200" dirty="0">
                <a:effectLst/>
                <a:latin typeface="Arial" panose="020B0604020202020204" pitchFamily="34" charset="0"/>
                <a:ea typeface="PMingLiU" panose="02020500000000000000" pitchFamily="18" charset="-120"/>
                <a:cs typeface="Arial" panose="020B0604020202020204" pitchFamily="34" charset="0"/>
              </a:rPr>
              <a:t>een mooier geschenk ken ik niet.</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endParaRPr lang="nl-NL" dirty="0"/>
          </a:p>
        </p:txBody>
      </p:sp>
    </p:spTree>
    <p:extLst>
      <p:ext uri="{BB962C8B-B14F-4D97-AF65-F5344CB8AC3E}">
        <p14:creationId xmlns:p14="http://schemas.microsoft.com/office/powerpoint/2010/main" val="15596982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36D42-C396-4D75-8006-A8CE7F1196A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9E1D7D31-0E2F-498E-A74C-E27962D93549}"/>
              </a:ext>
            </a:extLst>
          </p:cNvPr>
          <p:cNvSpPr>
            <a:spLocks noGrp="1"/>
          </p:cNvSpPr>
          <p:nvPr>
            <p:ph idx="1"/>
          </p:nvPr>
        </p:nvSpPr>
        <p:spPr/>
        <p:txBody>
          <a:bodyPr/>
          <a:lstStyle/>
          <a:p>
            <a:pPr marL="0" indent="0">
              <a:lnSpc>
                <a:spcPct val="115000"/>
              </a:lnSpc>
              <a:buNone/>
            </a:pPr>
            <a:r>
              <a:rPr lang="nl-NL" sz="3200" dirty="0">
                <a:effectLst/>
                <a:latin typeface="Arial" panose="020B0604020202020204" pitchFamily="34" charset="0"/>
                <a:ea typeface="PMingLiU" panose="02020500000000000000" pitchFamily="18" charset="-120"/>
                <a:cs typeface="Arial" panose="020B0604020202020204" pitchFamily="34" charset="0"/>
              </a:rPr>
              <a:t>2.Als je veel van iemand houdt</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buNone/>
            </a:pPr>
            <a:r>
              <a:rPr lang="nl-NL" sz="3200" dirty="0">
                <a:effectLst/>
                <a:latin typeface="Arial" panose="020B0604020202020204" pitchFamily="34" charset="0"/>
                <a:ea typeface="PMingLiU" panose="02020500000000000000" pitchFamily="18" charset="-120"/>
                <a:cs typeface="Arial" panose="020B0604020202020204" pitchFamily="34" charset="0"/>
              </a:rPr>
              <a:t>geef je ‘t mooiste wat je hebt,</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buNone/>
            </a:pPr>
            <a:r>
              <a:rPr lang="nl-NL" sz="3200" dirty="0">
                <a:effectLst/>
                <a:latin typeface="Arial" panose="020B0604020202020204" pitchFamily="34" charset="0"/>
                <a:ea typeface="PMingLiU" panose="02020500000000000000" pitchFamily="18" charset="-120"/>
                <a:cs typeface="Arial" panose="020B0604020202020204" pitchFamily="34" charset="0"/>
              </a:rPr>
              <a:t>da’s heel gewoon.</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buNone/>
            </a:pPr>
            <a:r>
              <a:rPr lang="nl-NL" sz="3200" dirty="0">
                <a:effectLst/>
                <a:latin typeface="Arial" panose="020B0604020202020204" pitchFamily="34" charset="0"/>
                <a:ea typeface="PMingLiU" panose="02020500000000000000" pitchFamily="18" charset="-120"/>
                <a:cs typeface="Arial" panose="020B0604020202020204" pitchFamily="34" charset="0"/>
              </a:rPr>
              <a:t>En de wijzen brachten goud,</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buNone/>
            </a:pPr>
            <a:r>
              <a:rPr lang="nl-NL" sz="3200" dirty="0" err="1">
                <a:effectLst/>
                <a:latin typeface="Arial" panose="020B0604020202020204" pitchFamily="34" charset="0"/>
                <a:ea typeface="PMingLiU" panose="02020500000000000000" pitchFamily="18" charset="-120"/>
                <a:cs typeface="Arial" panose="020B0604020202020204" pitchFamily="34" charset="0"/>
              </a:rPr>
              <a:t>Mirr</a:t>
            </a:r>
            <a:r>
              <a:rPr lang="nl-NL" sz="3200" dirty="0">
                <a:effectLst/>
                <a:latin typeface="Arial" panose="020B0604020202020204" pitchFamily="34" charset="0"/>
                <a:ea typeface="PMingLiU" panose="02020500000000000000" pitchFamily="18" charset="-120"/>
                <a:cs typeface="Arial" panose="020B0604020202020204" pitchFamily="34" charset="0"/>
              </a:rPr>
              <a:t>’ en wierook voor het kind,</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buNone/>
            </a:pPr>
            <a:r>
              <a:rPr lang="nl-NL" sz="3200" dirty="0">
                <a:effectLst/>
                <a:latin typeface="Arial" panose="020B0604020202020204" pitchFamily="34" charset="0"/>
                <a:ea typeface="PMingLiU" panose="02020500000000000000" pitchFamily="18" charset="-120"/>
                <a:cs typeface="Arial" panose="020B0604020202020204" pitchFamily="34" charset="0"/>
              </a:rPr>
              <a:t>als eerbetoon.</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endParaRPr lang="nl-NL" dirty="0"/>
          </a:p>
        </p:txBody>
      </p:sp>
    </p:spTree>
    <p:extLst>
      <p:ext uri="{BB962C8B-B14F-4D97-AF65-F5344CB8AC3E}">
        <p14:creationId xmlns:p14="http://schemas.microsoft.com/office/powerpoint/2010/main" val="37306439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CCDBFB-C02C-4955-B3C3-20CF67812E7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9B3331A2-387E-4AEB-A4B3-E02CA14116DD}"/>
              </a:ext>
            </a:extLst>
          </p:cNvPr>
          <p:cNvSpPr>
            <a:spLocks noGrp="1"/>
          </p:cNvSpPr>
          <p:nvPr>
            <p:ph idx="1"/>
          </p:nvPr>
        </p:nvSpPr>
        <p:spPr/>
        <p:txBody>
          <a:bodyPr/>
          <a:lstStyle/>
          <a:p>
            <a:pPr marL="0" indent="0">
              <a:lnSpc>
                <a:spcPct val="115000"/>
              </a:lnSpc>
              <a:buNone/>
            </a:pPr>
            <a:r>
              <a:rPr lang="nl-NL" sz="3200" dirty="0">
                <a:effectLst/>
                <a:latin typeface="Arial" panose="020B0604020202020204" pitchFamily="34" charset="0"/>
                <a:ea typeface="PMingLiU" panose="02020500000000000000" pitchFamily="18" charset="-120"/>
                <a:cs typeface="Arial" panose="020B0604020202020204" pitchFamily="34" charset="0"/>
              </a:rPr>
              <a:t>Hoe ik ook denk, hoe ik ook denk,</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buNone/>
            </a:pPr>
            <a:r>
              <a:rPr lang="nl-NL" sz="3200" dirty="0">
                <a:effectLst/>
                <a:latin typeface="Arial" panose="020B0604020202020204" pitchFamily="34" charset="0"/>
                <a:ea typeface="PMingLiU" panose="02020500000000000000" pitchFamily="18" charset="-120"/>
                <a:cs typeface="Arial" panose="020B0604020202020204" pitchFamily="34" charset="0"/>
              </a:rPr>
              <a:t>een mooier geschenk ken ik niet.</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buNone/>
            </a:pPr>
            <a:r>
              <a:rPr lang="nl-NL" sz="3200" dirty="0">
                <a:effectLst/>
                <a:latin typeface="Arial" panose="020B0604020202020204" pitchFamily="34" charset="0"/>
                <a:ea typeface="PMingLiU" panose="02020500000000000000" pitchFamily="18" charset="-120"/>
                <a:cs typeface="Arial" panose="020B0604020202020204" pitchFamily="34" charset="0"/>
              </a:rPr>
              <a:t>Hoe ik ook denk, hoe ik ook denk,</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buNone/>
            </a:pPr>
            <a:r>
              <a:rPr lang="nl-NL" sz="3200" dirty="0">
                <a:effectLst/>
                <a:latin typeface="Arial" panose="020B0604020202020204" pitchFamily="34" charset="0"/>
                <a:ea typeface="PMingLiU" panose="02020500000000000000" pitchFamily="18" charset="-120"/>
                <a:cs typeface="Arial" panose="020B0604020202020204" pitchFamily="34" charset="0"/>
              </a:rPr>
              <a:t>een mooier geschenk ken ik niet.</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endParaRPr lang="nl-NL" dirty="0"/>
          </a:p>
        </p:txBody>
      </p:sp>
    </p:spTree>
    <p:extLst>
      <p:ext uri="{BB962C8B-B14F-4D97-AF65-F5344CB8AC3E}">
        <p14:creationId xmlns:p14="http://schemas.microsoft.com/office/powerpoint/2010/main" val="25161336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764679-6C79-4C3F-A7C4-B2938AFE4071}"/>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F28F15D7-F14D-4D5F-BEB8-502E764C302A}"/>
              </a:ext>
            </a:extLst>
          </p:cNvPr>
          <p:cNvSpPr>
            <a:spLocks noGrp="1"/>
          </p:cNvSpPr>
          <p:nvPr>
            <p:ph idx="1"/>
          </p:nvPr>
        </p:nvSpPr>
        <p:spPr/>
        <p:txBody>
          <a:bodyPr/>
          <a:lstStyle/>
          <a:p>
            <a:pPr marL="0" indent="0">
              <a:lnSpc>
                <a:spcPct val="115000"/>
              </a:lnSpc>
              <a:buNone/>
            </a:pPr>
            <a:r>
              <a:rPr lang="nl-NL" sz="3200" dirty="0">
                <a:effectLst/>
                <a:latin typeface="Arial" panose="020B0604020202020204" pitchFamily="34" charset="0"/>
                <a:ea typeface="PMingLiU" panose="02020500000000000000" pitchFamily="18" charset="-120"/>
                <a:cs typeface="Arial" panose="020B0604020202020204" pitchFamily="34" charset="0"/>
              </a:rPr>
              <a:t>3.Als je veel van iemand houdt</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buNone/>
            </a:pPr>
            <a:r>
              <a:rPr lang="nl-NL" sz="3200" dirty="0">
                <a:effectLst/>
                <a:latin typeface="Arial" panose="020B0604020202020204" pitchFamily="34" charset="0"/>
                <a:ea typeface="PMingLiU" panose="02020500000000000000" pitchFamily="18" charset="-120"/>
                <a:cs typeface="Arial" panose="020B0604020202020204" pitchFamily="34" charset="0"/>
              </a:rPr>
              <a:t>geef je ‘t mooiste wat je hebt,</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buNone/>
            </a:pPr>
            <a:r>
              <a:rPr lang="nl-NL" sz="3200" dirty="0">
                <a:effectLst/>
                <a:latin typeface="Arial" panose="020B0604020202020204" pitchFamily="34" charset="0"/>
                <a:ea typeface="PMingLiU" panose="02020500000000000000" pitchFamily="18" charset="-120"/>
                <a:cs typeface="Arial" panose="020B0604020202020204" pitchFamily="34" charset="0"/>
              </a:rPr>
              <a:t>da’s heel gewoon.</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buNone/>
            </a:pPr>
            <a:r>
              <a:rPr lang="nl-NL" sz="3200" dirty="0">
                <a:effectLst/>
                <a:latin typeface="Arial" panose="020B0604020202020204" pitchFamily="34" charset="0"/>
                <a:ea typeface="PMingLiU" panose="02020500000000000000" pitchFamily="18" charset="-120"/>
                <a:cs typeface="Arial" panose="020B0604020202020204" pitchFamily="34" charset="0"/>
              </a:rPr>
              <a:t>En als jij de Heer vertrouwt,</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buNone/>
            </a:pPr>
            <a:r>
              <a:rPr lang="nl-NL" sz="3200" dirty="0">
                <a:effectLst/>
                <a:latin typeface="Arial" panose="020B0604020202020204" pitchFamily="34" charset="0"/>
                <a:ea typeface="PMingLiU" panose="02020500000000000000" pitchFamily="18" charset="-120"/>
                <a:cs typeface="Arial" panose="020B0604020202020204" pitchFamily="34" charset="0"/>
              </a:rPr>
              <a:t>leg je leven in Zijn hand,</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buNone/>
            </a:pPr>
            <a:r>
              <a:rPr lang="nl-NL" sz="3200" dirty="0">
                <a:effectLst/>
                <a:latin typeface="Arial" panose="020B0604020202020204" pitchFamily="34" charset="0"/>
                <a:ea typeface="PMingLiU" panose="02020500000000000000" pitchFamily="18" charset="-120"/>
                <a:cs typeface="Arial" panose="020B0604020202020204" pitchFamily="34" charset="0"/>
              </a:rPr>
              <a:t>Hij is Gods Zoon.</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endParaRPr lang="nl-NL" dirty="0"/>
          </a:p>
        </p:txBody>
      </p:sp>
    </p:spTree>
    <p:extLst>
      <p:ext uri="{BB962C8B-B14F-4D97-AF65-F5344CB8AC3E}">
        <p14:creationId xmlns:p14="http://schemas.microsoft.com/office/powerpoint/2010/main" val="4902875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9D946-4021-4A63-A506-82340BF767B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FE01DD20-DF75-4BC3-9022-CF549721ADF9}"/>
              </a:ext>
            </a:extLst>
          </p:cNvPr>
          <p:cNvSpPr>
            <a:spLocks noGrp="1"/>
          </p:cNvSpPr>
          <p:nvPr>
            <p:ph idx="1"/>
          </p:nvPr>
        </p:nvSpPr>
        <p:spPr/>
        <p:txBody>
          <a:bodyPr/>
          <a:lstStyle/>
          <a:p>
            <a:pPr marL="0" indent="0">
              <a:lnSpc>
                <a:spcPct val="115000"/>
              </a:lnSpc>
              <a:buNone/>
            </a:pPr>
            <a:r>
              <a:rPr lang="nl-NL" sz="3200" dirty="0">
                <a:effectLst/>
                <a:latin typeface="Arial" panose="020B0604020202020204" pitchFamily="34" charset="0"/>
                <a:ea typeface="PMingLiU" panose="02020500000000000000" pitchFamily="18" charset="-120"/>
                <a:cs typeface="Arial" panose="020B0604020202020204" pitchFamily="34" charset="0"/>
              </a:rPr>
              <a:t>Hoe ik ook denk, hoe ik ook denk,</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buNone/>
            </a:pPr>
            <a:r>
              <a:rPr lang="nl-NL" sz="3200" dirty="0">
                <a:effectLst/>
                <a:latin typeface="Arial" panose="020B0604020202020204" pitchFamily="34" charset="0"/>
                <a:ea typeface="PMingLiU" panose="02020500000000000000" pitchFamily="18" charset="-120"/>
                <a:cs typeface="Arial" panose="020B0604020202020204" pitchFamily="34" charset="0"/>
              </a:rPr>
              <a:t>een mooier geschenk ken ik niet.</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buNone/>
            </a:pPr>
            <a:r>
              <a:rPr lang="nl-NL" sz="3200" dirty="0">
                <a:effectLst/>
                <a:latin typeface="Arial" panose="020B0604020202020204" pitchFamily="34" charset="0"/>
                <a:ea typeface="PMingLiU" panose="02020500000000000000" pitchFamily="18" charset="-120"/>
                <a:cs typeface="Arial" panose="020B0604020202020204" pitchFamily="34" charset="0"/>
              </a:rPr>
              <a:t>ik ook denk, hoe ik ook denk,</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buNone/>
            </a:pPr>
            <a:r>
              <a:rPr lang="nl-NL" sz="3200" dirty="0">
                <a:effectLst/>
                <a:latin typeface="Arial" panose="020B0604020202020204" pitchFamily="34" charset="0"/>
                <a:ea typeface="PMingLiU" panose="02020500000000000000" pitchFamily="18" charset="-120"/>
                <a:cs typeface="Arial" panose="020B0604020202020204" pitchFamily="34" charset="0"/>
              </a:rPr>
              <a:t>een mooier geschenk ken ik niet.</a:t>
            </a:r>
            <a:endParaRPr lang="nl-NL" sz="3200" dirty="0">
              <a:effectLst/>
              <a:latin typeface="Calibri" panose="020F0502020204030204" pitchFamily="34" charset="0"/>
              <a:ea typeface="PMingLiU" panose="02020500000000000000" pitchFamily="18" charset="-120"/>
              <a:cs typeface="Arial" panose="020B0604020202020204" pitchFamily="34" charset="0"/>
            </a:endParaRPr>
          </a:p>
          <a:p>
            <a:pPr marL="0" indent="0">
              <a:lnSpc>
                <a:spcPct val="115000"/>
              </a:lnSpc>
              <a:buNone/>
            </a:pPr>
            <a:endParaRPr lang="nl-NL" sz="2800" dirty="0">
              <a:effectLst/>
              <a:latin typeface="Calibri" panose="020F0502020204030204" pitchFamily="34" charset="0"/>
              <a:ea typeface="PMingLiU" panose="02020500000000000000" pitchFamily="18" charset="-120"/>
              <a:cs typeface="Arial" panose="020B0604020202020204" pitchFamily="34" charset="0"/>
            </a:endParaRPr>
          </a:p>
          <a:p>
            <a:endParaRPr lang="nl-NL" dirty="0"/>
          </a:p>
        </p:txBody>
      </p:sp>
    </p:spTree>
    <p:extLst>
      <p:ext uri="{BB962C8B-B14F-4D97-AF65-F5344CB8AC3E}">
        <p14:creationId xmlns:p14="http://schemas.microsoft.com/office/powerpoint/2010/main" val="28398584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BCD13-1DB6-DD12-1AFF-96ED4C51D36B}"/>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Gebeden</a:t>
            </a:r>
          </a:p>
        </p:txBody>
      </p:sp>
      <p:sp>
        <p:nvSpPr>
          <p:cNvPr id="3" name="Tijdelijke aanduiding voor inhoud 2">
            <a:extLst>
              <a:ext uri="{FF2B5EF4-FFF2-40B4-BE49-F238E27FC236}">
                <a16:creationId xmlns:a16="http://schemas.microsoft.com/office/drawing/2014/main" id="{71C6AD3C-DF3E-EAB9-9781-8CFAA7408E3E}"/>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0319665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8D2DD-905D-4792-8276-0205B86B58CD}"/>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4351432E-59B9-43FC-29F3-966DF36D321E}"/>
              </a:ext>
            </a:extLst>
          </p:cNvPr>
          <p:cNvPicPr>
            <a:picLocks noChangeAspect="1"/>
          </p:cNvPicPr>
          <p:nvPr/>
        </p:nvPicPr>
        <p:blipFill>
          <a:blip r:embed="rId3"/>
          <a:stretch>
            <a:fillRect/>
          </a:stretch>
        </p:blipFill>
        <p:spPr>
          <a:xfrm>
            <a:off x="6715496" y="4429496"/>
            <a:ext cx="2428504" cy="2428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a:extLst>
              <a:ext uri="{FF2B5EF4-FFF2-40B4-BE49-F238E27FC236}">
                <a16:creationId xmlns:a16="http://schemas.microsoft.com/office/drawing/2014/main" id="{74917737-7512-EFCC-FCA9-3C1B25F59489}"/>
              </a:ext>
            </a:extLst>
          </p:cNvPr>
          <p:cNvSpPr>
            <a:spLocks noGrp="1" noChangeArrowheads="1"/>
          </p:cNvSpPr>
          <p:nvPr>
            <p:ph type="body" idx="1"/>
          </p:nvPr>
        </p:nvSpPr>
        <p:spPr>
          <a:xfrm>
            <a:off x="228295" y="613311"/>
            <a:ext cx="8687410" cy="5631378"/>
          </a:xfrm>
        </p:spPr>
        <p:txBody>
          <a:bodyPr>
            <a:noAutofit/>
          </a:bodyPr>
          <a:lstStyle/>
          <a:p>
            <a:pPr marL="0" indent="0">
              <a:buNone/>
            </a:pPr>
            <a:r>
              <a:rPr lang="nl-NL" altLang="nl-NL" sz="3600" b="1" dirty="0">
                <a:ea typeface="ＭＳ Ｐゴシック" panose="020B0600070205080204" pitchFamily="34" charset="-128"/>
              </a:rPr>
              <a:t>Collecten</a:t>
            </a:r>
          </a:p>
          <a:p>
            <a:pPr marL="0" indent="0">
              <a:buNone/>
            </a:pPr>
            <a:endParaRPr lang="nl-NL" altLang="nl-NL" sz="3600" b="1" dirty="0">
              <a:ea typeface="ＭＳ Ｐゴシック" panose="020B0600070205080204" pitchFamily="34" charset="-128"/>
            </a:endParaRPr>
          </a:p>
          <a:p>
            <a:pPr marL="0" indent="0">
              <a:buNone/>
            </a:pPr>
            <a:r>
              <a:rPr lang="nl-NL" altLang="nl-NL" sz="3600" dirty="0">
                <a:ea typeface="ＭＳ Ｐゴシック" panose="020B0600070205080204" pitchFamily="34" charset="-128"/>
              </a:rPr>
              <a:t>De collecte in de dienst is bestemd voor de diaconie</a:t>
            </a:r>
          </a:p>
          <a:p>
            <a:pPr marL="0" indent="0">
              <a:buNone/>
            </a:pP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collecte bij de uitgang is bestemd voor onderhoud van het kerkgebouw.</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Via de </a:t>
            </a:r>
            <a:r>
              <a:rPr lang="nl-NL" altLang="nl-NL" sz="3600" dirty="0" err="1">
                <a:ea typeface="ＭＳ Ｐゴシック" panose="020B0600070205080204" pitchFamily="34" charset="-128"/>
              </a:rPr>
              <a:t>Scipio</a:t>
            </a:r>
            <a:r>
              <a:rPr lang="nl-NL" altLang="nl-NL" sz="3600" dirty="0">
                <a:ea typeface="ＭＳ Ｐゴシック" panose="020B0600070205080204" pitchFamily="34" charset="-128"/>
              </a:rPr>
              <a:t>-app van de</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Mariakerk kunt u thuis of in</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2666669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a:extLst>
              <a:ext uri="{FF2B5EF4-FFF2-40B4-BE49-F238E27FC236}">
                <a16:creationId xmlns:a16="http://schemas.microsoft.com/office/drawing/2014/main" id="{EE4ECFE3-9605-AF9D-8A07-77DDFF3D9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638175"/>
            <a:ext cx="8343900"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6581" y="-138300"/>
            <a:ext cx="8650839" cy="1598686"/>
          </a:xfrm>
        </p:spPr>
        <p:txBody>
          <a:bodyPr>
            <a:normAutofit/>
          </a:bodyPr>
          <a:lstStyle/>
          <a:p>
            <a:pPr algn="ctr"/>
            <a:r>
              <a:rPr lang="nl-NL" sz="3600" b="1" dirty="0">
                <a:solidFill>
                  <a:srgbClr val="222222"/>
                </a:solidFill>
                <a:latin typeface="Calibri" panose="020F0502020204030204" pitchFamily="34" charset="0"/>
                <a:cs typeface="Calibri" panose="020F0502020204030204" pitchFamily="34" charset="0"/>
              </a:rPr>
              <a:t>We wachten even tot de kleinste kinderen terugkomen van de oppasdienst</a:t>
            </a:r>
            <a:endParaRPr lang="nl-NL" sz="3600" b="1" dirty="0">
              <a:solidFill>
                <a:schemeClr val="bg1">
                  <a:lumMod val="50000"/>
                </a:schemeClr>
              </a:solidFill>
              <a:latin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ABD08809-01CC-9AAB-2C2A-16D9CA2DE0F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206424"/>
            <a:ext cx="9144000" cy="5774864"/>
          </a:xfrm>
          <a:prstGeom prst="rect">
            <a:avLst/>
          </a:prstGeom>
        </p:spPr>
      </p:pic>
    </p:spTree>
    <p:extLst>
      <p:ext uri="{BB962C8B-B14F-4D97-AF65-F5344CB8AC3E}">
        <p14:creationId xmlns:p14="http://schemas.microsoft.com/office/powerpoint/2010/main" val="11473508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CA4035-DCFE-C0C5-3B78-02C7EDAAE998}"/>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Slotlied NLB 440: 1 en 3</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Ga, stillen in den landen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D3AB0340-EC3C-33F1-9EA7-CEA5B13AEBE0}"/>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7999813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6D4E1-039F-4753-94D5-670A2C1537F7}"/>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0038DC36-228C-4233-B90B-F232001C8EF2}"/>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0E28EDA6-1AC0-44CC-942D-945ECC81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32393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E670A-AF11-4AFE-854F-6E6F4CB4D6DB}"/>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B146535B-57D6-43AD-9E56-CD02A4BB7178}"/>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B7401C79-B7F6-41B4-88E8-A58FE8111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692039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DBB383-474B-4AB5-A8BE-8E9B938990A6}"/>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95082A96-BAEF-47C5-830D-EB129CAE2E7D}"/>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1F76D631-CE7F-40C7-80FA-0B5159495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53659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2D3441-03F6-47FD-B3D6-AFEE038D44B6}"/>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FE9A1E11-CC61-4108-87B4-6A27BA5E2125}"/>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5BA133B4-D8C0-46E2-9AA4-1EBBFB5AD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46636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F9FF7-6096-C964-0A42-6C413A5E91AF}"/>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Zegen</a:t>
            </a:r>
          </a:p>
        </p:txBody>
      </p:sp>
      <p:sp>
        <p:nvSpPr>
          <p:cNvPr id="3" name="Tijdelijke aanduiding voor inhoud 2">
            <a:extLst>
              <a:ext uri="{FF2B5EF4-FFF2-40B4-BE49-F238E27FC236}">
                <a16:creationId xmlns:a16="http://schemas.microsoft.com/office/drawing/2014/main" id="{8506C249-EC56-ACCC-11E7-BFAD02177EB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6091589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541983B-C20C-40CC-B365-C87B2FB58CB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15442" y="3429000"/>
            <a:ext cx="4121945" cy="2747963"/>
          </a:xfrm>
        </p:spPr>
      </p:pic>
      <p:sp>
        <p:nvSpPr>
          <p:cNvPr id="6" name="Tekstvak 5">
            <a:extLst>
              <a:ext uri="{FF2B5EF4-FFF2-40B4-BE49-F238E27FC236}">
                <a16:creationId xmlns:a16="http://schemas.microsoft.com/office/drawing/2014/main" id="{91DB14C1-3844-41C8-9A0E-9F79A091A40F}"/>
              </a:ext>
            </a:extLst>
          </p:cNvPr>
          <p:cNvSpPr txBox="1"/>
          <p:nvPr/>
        </p:nvSpPr>
        <p:spPr>
          <a:xfrm>
            <a:off x="520861" y="960699"/>
            <a:ext cx="6657785" cy="1200329"/>
          </a:xfrm>
          <a:prstGeom prst="rect">
            <a:avLst/>
          </a:prstGeom>
          <a:noFill/>
        </p:spPr>
        <p:txBody>
          <a:bodyPr wrap="none" rtlCol="0">
            <a:sp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Koffie in de Voorhof</a:t>
            </a:r>
          </a:p>
          <a:p>
            <a:r>
              <a:rPr lang="nl-NL" sz="3600" b="1" dirty="0">
                <a:latin typeface="Calibri" panose="020F0502020204030204" pitchFamily="34" charset="0"/>
                <a:ea typeface="Calibri" panose="020F0502020204030204" pitchFamily="34" charset="0"/>
                <a:cs typeface="Calibri" panose="020F0502020204030204" pitchFamily="34" charset="0"/>
              </a:rPr>
              <a:t>Gasten zijn ook van harte welkom</a:t>
            </a:r>
          </a:p>
        </p:txBody>
      </p:sp>
    </p:spTree>
    <p:extLst>
      <p:ext uri="{BB962C8B-B14F-4D97-AF65-F5344CB8AC3E}">
        <p14:creationId xmlns:p14="http://schemas.microsoft.com/office/powerpoint/2010/main" val="4243337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2A5919-99B4-70DC-49D0-8393D79DC29A}"/>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Welkom en mededelingen</a:t>
            </a:r>
          </a:p>
        </p:txBody>
      </p:sp>
      <p:sp>
        <p:nvSpPr>
          <p:cNvPr id="3" name="Tijdelijke aanduiding voor inhoud 2">
            <a:extLst>
              <a:ext uri="{FF2B5EF4-FFF2-40B4-BE49-F238E27FC236}">
                <a16:creationId xmlns:a16="http://schemas.microsoft.com/office/drawing/2014/main" id="{E7273910-8A51-0D21-E473-7481E5B46280}"/>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759295360"/>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th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116</TotalTime>
  <Words>2252</Words>
  <Application>Microsoft Office PowerPoint</Application>
  <PresentationFormat>Diavoorstelling (4:3)</PresentationFormat>
  <Paragraphs>167</Paragraphs>
  <Slides>87</Slides>
  <Notes>4</Notes>
  <HiddenSlides>0</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1</vt:i4>
      </vt:variant>
      <vt:variant>
        <vt:lpstr>Diatitels</vt:lpstr>
      </vt:variant>
      <vt:variant>
        <vt:i4>87</vt:i4>
      </vt:variant>
    </vt:vector>
  </HeadingPairs>
  <TitlesOfParts>
    <vt:vector size="95" baseType="lpstr">
      <vt:lpstr>ＭＳ Ｐゴシック</vt:lpstr>
      <vt:lpstr>PMingLiU</vt:lpstr>
      <vt:lpstr>Aptos</vt:lpstr>
      <vt:lpstr>Aptos Display</vt:lpstr>
      <vt:lpstr>Arial</vt:lpstr>
      <vt:lpstr>Calibri</vt:lpstr>
      <vt:lpstr>Kantoorthema</vt:lpstr>
      <vt:lpstr>Acrobat Document</vt:lpstr>
      <vt:lpstr>PowerPoint-presentatie</vt:lpstr>
      <vt:lpstr>PowerPoint-presentatie</vt:lpstr>
      <vt:lpstr>PowerPoint-presentatie</vt:lpstr>
      <vt:lpstr>PowerPoint-presentatie</vt:lpstr>
      <vt:lpstr>PowerPoint-presentatie</vt:lpstr>
      <vt:lpstr>Voor de dienst Opw. 194 ‘ U maakt ons één ‘ </vt:lpstr>
      <vt:lpstr>PowerPoint-presentatie</vt:lpstr>
      <vt:lpstr>PowerPoint-presentatie</vt:lpstr>
      <vt:lpstr>Welkom en mededelingen</vt:lpstr>
      <vt:lpstr>Aansteken eerste adventskaars door Janne Kamperman</vt:lpstr>
      <vt:lpstr>Intochtslied Psalm 24: 2 en 5 ‘ Wie is de mens die op zal gaan ‘</vt:lpstr>
      <vt:lpstr>PowerPoint-presentatie</vt:lpstr>
      <vt:lpstr>PowerPoint-presentatie</vt:lpstr>
      <vt:lpstr>PowerPoint-presentatie</vt:lpstr>
      <vt:lpstr>PowerPoint-presentatie</vt:lpstr>
      <vt:lpstr>Stil gebed, votum, groet</vt:lpstr>
      <vt:lpstr>Inleidende woorden</vt:lpstr>
      <vt:lpstr>Gebed</vt:lpstr>
      <vt:lpstr>Bevestiging Bert Driesen als diaken</vt:lpstr>
      <vt:lpstr>NLB 913: 1 en 4 ‘ Wat de toekomst brengen moge ‘ </vt:lpstr>
      <vt:lpstr>PowerPoint-presentatie</vt:lpstr>
      <vt:lpstr>PowerPoint-presentatie</vt:lpstr>
      <vt:lpstr>PowerPoint-presentatie</vt:lpstr>
      <vt:lpstr>Gebed bij de opening van de Schrift</vt:lpstr>
      <vt:lpstr>Adventsproject, kinderen naar nevendienst</vt:lpstr>
      <vt:lpstr>Lezing: Leviticus 4: 1 – 12 (BGT)</vt:lpstr>
      <vt:lpstr>PowerPoint-presentatie</vt:lpstr>
      <vt:lpstr>PowerPoint-presentatie</vt:lpstr>
      <vt:lpstr>PowerPoint-presentatie</vt:lpstr>
      <vt:lpstr>PowerPoint-presentatie</vt:lpstr>
      <vt:lpstr>NLB 859: 1  ‘ Schuldig staan wij voor U, Heer ‘</vt:lpstr>
      <vt:lpstr>PowerPoint-presentatie</vt:lpstr>
      <vt:lpstr>PowerPoint-presentatie</vt:lpstr>
      <vt:lpstr>Lezing Leviticus 4: 13 – 21 (BGT)</vt:lpstr>
      <vt:lpstr>PowerPoint-presentatie</vt:lpstr>
      <vt:lpstr>PowerPoint-presentatie</vt:lpstr>
      <vt:lpstr>PowerPoint-presentatie</vt:lpstr>
      <vt:lpstr>PowerPoint-presentatie</vt:lpstr>
      <vt:lpstr>NLB 859: 2 ‘ Doorgang hebben wij ontzegd ‘</vt:lpstr>
      <vt:lpstr>PowerPoint-presentatie</vt:lpstr>
      <vt:lpstr>PowerPoint-presentatie</vt:lpstr>
      <vt:lpstr>Lezing Leviticus 4: 22 – 26 (BGT)</vt:lpstr>
      <vt:lpstr>PowerPoint-presentatie</vt:lpstr>
      <vt:lpstr>PowerPoint-presentatie</vt:lpstr>
      <vt:lpstr>PowerPoint-presentatie</vt:lpstr>
      <vt:lpstr>NLB 859: 3 ‘ Zwijgend in de eigen schuld ‘</vt:lpstr>
      <vt:lpstr>PowerPoint-presentatie</vt:lpstr>
      <vt:lpstr>PowerPoint-presentatie</vt:lpstr>
      <vt:lpstr>Lezing Leviticus 4: 27 – 35 (BGT)</vt:lpstr>
      <vt:lpstr>PowerPoint-presentatie</vt:lpstr>
      <vt:lpstr>PowerPoint-presentatie</vt:lpstr>
      <vt:lpstr>PowerPoint-presentatie</vt:lpstr>
      <vt:lpstr>PowerPoint-presentatie</vt:lpstr>
      <vt:lpstr>PowerPoint-presentatie</vt:lpstr>
      <vt:lpstr>NLB 859: 4 ‘ Onze ontrouw hebt Gij ver ‘ </vt:lpstr>
      <vt:lpstr>PowerPoint-presentatie</vt:lpstr>
      <vt:lpstr>PowerPoint-presentatie</vt:lpstr>
      <vt:lpstr>Lezing Johannes 1: 29 – 34 (NBV)</vt:lpstr>
      <vt:lpstr>PowerPoint-presentatie</vt:lpstr>
      <vt:lpstr>PowerPoint-presentatie</vt:lpstr>
      <vt:lpstr>Overdenking</vt:lpstr>
      <vt:lpstr>PowerPoint-presentatie</vt:lpstr>
      <vt:lpstr>Opw. 595 ‘ Licht van de wereld ‘</vt:lpstr>
      <vt:lpstr>PowerPoint-presentatie</vt:lpstr>
      <vt:lpstr>PowerPoint-presentatie</vt:lpstr>
      <vt:lpstr>PowerPoint-presentatie</vt:lpstr>
      <vt:lpstr>PowerPoint-presentatie</vt:lpstr>
      <vt:lpstr>PowerPoint-presentatie</vt:lpstr>
      <vt:lpstr>PowerPoint-presentatie</vt:lpstr>
      <vt:lpstr>Kinderen terug in de kerk</vt:lpstr>
      <vt:lpstr>Kinderlied KEE 4 ‘ Als je veel van iemand houdt ‘</vt:lpstr>
      <vt:lpstr>PowerPoint-presentatie</vt:lpstr>
      <vt:lpstr>PowerPoint-presentatie</vt:lpstr>
      <vt:lpstr>PowerPoint-presentatie</vt:lpstr>
      <vt:lpstr>PowerPoint-presentatie</vt:lpstr>
      <vt:lpstr>PowerPoint-presentatie</vt:lpstr>
      <vt:lpstr>PowerPoint-presentatie</vt:lpstr>
      <vt:lpstr>Gebeden</vt:lpstr>
      <vt:lpstr>PowerPoint-presentatie</vt:lpstr>
      <vt:lpstr>We wachten even tot de kleinste kinderen terugkomen van de oppasdienst</vt:lpstr>
      <vt:lpstr>Slotlied NLB 440: 1 en 3 ‘ Ga, stillen in den landen ‘</vt:lpstr>
      <vt:lpstr>PowerPoint-presentatie</vt:lpstr>
      <vt:lpstr>PowerPoint-presentatie</vt:lpstr>
      <vt:lpstr>PowerPoint-presentatie</vt:lpstr>
      <vt:lpstr>PowerPoint-presentatie</vt:lpstr>
      <vt:lpstr>Zegen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b</dc:creator>
  <cp:lastModifiedBy>Mariakerk Vollenhove</cp:lastModifiedBy>
  <cp:revision>2</cp:revision>
  <dcterms:created xsi:type="dcterms:W3CDTF">2024-11-28T10:33:48Z</dcterms:created>
  <dcterms:modified xsi:type="dcterms:W3CDTF">2024-11-30T09:48:50Z</dcterms:modified>
</cp:coreProperties>
</file>