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82"/>
  </p:notesMasterIdLst>
  <p:sldIdLst>
    <p:sldId id="2413" r:id="rId3"/>
    <p:sldId id="2393" r:id="rId4"/>
    <p:sldId id="2467" r:id="rId5"/>
    <p:sldId id="256" r:id="rId6"/>
    <p:sldId id="2495" r:id="rId7"/>
    <p:sldId id="2496" r:id="rId8"/>
    <p:sldId id="2497" r:id="rId9"/>
    <p:sldId id="2498" r:id="rId10"/>
    <p:sldId id="2414" r:id="rId11"/>
    <p:sldId id="2415" r:id="rId12"/>
    <p:sldId id="270" r:id="rId13"/>
    <p:sldId id="271" r:id="rId14"/>
    <p:sldId id="272" r:id="rId15"/>
    <p:sldId id="273" r:id="rId16"/>
    <p:sldId id="274" r:id="rId17"/>
    <p:sldId id="275" r:id="rId18"/>
    <p:sldId id="2416" r:id="rId19"/>
    <p:sldId id="2417" r:id="rId20"/>
    <p:sldId id="2418" r:id="rId21"/>
    <p:sldId id="260" r:id="rId22"/>
    <p:sldId id="261" r:id="rId23"/>
    <p:sldId id="262" r:id="rId24"/>
    <p:sldId id="263" r:id="rId25"/>
    <p:sldId id="2419" r:id="rId26"/>
    <p:sldId id="2421" r:id="rId27"/>
    <p:sldId id="2468" r:id="rId28"/>
    <p:sldId id="2469" r:id="rId29"/>
    <p:sldId id="2470" r:id="rId30"/>
    <p:sldId id="266" r:id="rId31"/>
    <p:sldId id="267" r:id="rId32"/>
    <p:sldId id="259" r:id="rId33"/>
    <p:sldId id="2422" r:id="rId34"/>
    <p:sldId id="2423" r:id="rId35"/>
    <p:sldId id="2471" r:id="rId36"/>
    <p:sldId id="2424" r:id="rId37"/>
    <p:sldId id="2464" r:id="rId38"/>
    <p:sldId id="2472" r:id="rId39"/>
    <p:sldId id="2473" r:id="rId40"/>
    <p:sldId id="2474" r:id="rId41"/>
    <p:sldId id="2475" r:id="rId42"/>
    <p:sldId id="2476" r:id="rId43"/>
    <p:sldId id="2477" r:id="rId44"/>
    <p:sldId id="2425" r:id="rId45"/>
    <p:sldId id="2478" r:id="rId46"/>
    <p:sldId id="2479" r:id="rId47"/>
    <p:sldId id="257" r:id="rId48"/>
    <p:sldId id="258" r:id="rId49"/>
    <p:sldId id="2429" r:id="rId50"/>
    <p:sldId id="2430" r:id="rId51"/>
    <p:sldId id="2480" r:id="rId52"/>
    <p:sldId id="2481" r:id="rId53"/>
    <p:sldId id="2482" r:id="rId54"/>
    <p:sldId id="2483" r:id="rId55"/>
    <p:sldId id="2484" r:id="rId56"/>
    <p:sldId id="2485" r:id="rId57"/>
    <p:sldId id="2486" r:id="rId58"/>
    <p:sldId id="2433" r:id="rId59"/>
    <p:sldId id="324" r:id="rId60"/>
    <p:sldId id="325" r:id="rId61"/>
    <p:sldId id="326" r:id="rId62"/>
    <p:sldId id="327" r:id="rId63"/>
    <p:sldId id="328" r:id="rId64"/>
    <p:sldId id="329" r:id="rId65"/>
    <p:sldId id="330" r:id="rId66"/>
    <p:sldId id="2434" r:id="rId67"/>
    <p:sldId id="2435" r:id="rId68"/>
    <p:sldId id="2237" r:id="rId69"/>
    <p:sldId id="2436" r:id="rId70"/>
    <p:sldId id="2487" r:id="rId71"/>
    <p:sldId id="2488" r:id="rId72"/>
    <p:sldId id="2489" r:id="rId73"/>
    <p:sldId id="2490" r:id="rId74"/>
    <p:sldId id="2437" r:id="rId75"/>
    <p:sldId id="2491" r:id="rId76"/>
    <p:sldId id="2492" r:id="rId77"/>
    <p:sldId id="2493" r:id="rId78"/>
    <p:sldId id="295" r:id="rId79"/>
    <p:sldId id="296" r:id="rId80"/>
    <p:sldId id="2494" r:id="rId8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4" autoAdjust="0"/>
    <p:restoredTop sz="94660"/>
  </p:normalViewPr>
  <p:slideViewPr>
    <p:cSldViewPr snapToGrid="0">
      <p:cViewPr varScale="1">
        <p:scale>
          <a:sx n="90" d="100"/>
          <a:sy n="90" d="100"/>
        </p:scale>
        <p:origin x="2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notesMaster" Target="notesMasters/notes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A0DBF2-2B3D-4281-9EBD-8857139229F0}" type="datetimeFigureOut">
              <a:rPr lang="nl-NL" smtClean="0"/>
              <a:t>27-4-2024</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E95267-3EEE-45FF-96B3-D00F95232A04}" type="slidenum">
              <a:rPr lang="nl-NL" smtClean="0"/>
              <a:t>‹nr.›</a:t>
            </a:fld>
            <a:endParaRPr lang="nl-NL"/>
          </a:p>
        </p:txBody>
      </p:sp>
    </p:spTree>
    <p:extLst>
      <p:ext uri="{BB962C8B-B14F-4D97-AF65-F5344CB8AC3E}">
        <p14:creationId xmlns:p14="http://schemas.microsoft.com/office/powerpoint/2010/main" val="1860086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30" name="Shape 82"/>
          <p:cNvSpPr txBox="1">
            <a:spLocks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
                <a:srgbClr val="000000"/>
              </a:buClr>
              <a:buSzPct val="25000"/>
              <a:buFont typeface="Calibri" pitchFamily="34" charset="0"/>
              <a:buNone/>
              <a:tabLst/>
              <a:defRPr/>
            </a:pPr>
            <a:r>
              <a:rPr kumimoji="0" lang="en-US" altLang="nl-NL" sz="1200" b="0" i="0" u="none" strike="noStrike" kern="1200" cap="none" spc="0" normalizeH="0" baseline="0" noProof="0">
                <a:ln>
                  <a:noFill/>
                </a:ln>
                <a:solidFill>
                  <a:srgbClr val="000000"/>
                </a:solidFill>
                <a:effectLst/>
                <a:uLnTx/>
                <a:uFillTx/>
                <a:latin typeface="Calibri" pitchFamily="34" charset="0"/>
                <a:ea typeface="MS PGothic" pitchFamily="34" charset="-128"/>
                <a:cs typeface="+mn-cs"/>
                <a:sym typeface="Calibri" pitchFamily="34" charset="0"/>
              </a:rPr>
              <a:t>*</a:t>
            </a:r>
          </a:p>
        </p:txBody>
      </p:sp>
      <p:sp>
        <p:nvSpPr>
          <p:cNvPr id="99331" name="Shape 83"/>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solidFill>
            <a:srgbClr val="FFFFFF"/>
          </a:solidFill>
          <a:ln w="9525">
            <a:noFill/>
          </a:ln>
          <a:extLst>
            <a:ext uri="{91240B29-F687-4f45-9708-019B960494DF}">
              <a14:hiddenLine xmlns:a14="http://schemas.microsoft.com/office/drawing/2010/main" xmlns="" w="9525">
                <a:solidFill>
                  <a:srgbClr val="000000"/>
                </a:solidFill>
                <a:round/>
                <a:headEnd/>
                <a:tailEnd/>
              </a14:hiddenLine>
            </a:ext>
          </a:extLst>
        </p:spPr>
      </p:sp>
      <p:sp>
        <p:nvSpPr>
          <p:cNvPr id="99332" name="Shape 84"/>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nchor="ct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nl-NL" altLang="nl-NL" sz="1800" b="0" i="0" u="none" strike="noStrike" kern="1200" cap="none" spc="0" normalizeH="0" baseline="0" noProof="0">
              <a:ln>
                <a:noFill/>
              </a:ln>
              <a:solidFill>
                <a:srgbClr val="000000"/>
              </a:solidFill>
              <a:effectLst/>
              <a:uLnTx/>
              <a:uFillTx/>
              <a:latin typeface="Calibri" pitchFamily="34" charset="0"/>
              <a:ea typeface="MS PGothic" pitchFamily="34" charset="-128"/>
              <a:cs typeface="+mn-cs"/>
              <a:sym typeface="Arial" pitchFamily="34" charset="0"/>
            </a:endParaRPr>
          </a:p>
        </p:txBody>
      </p:sp>
      <p:sp>
        <p:nvSpPr>
          <p:cNvPr id="99333" name="Shape 85"/>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
                <a:srgbClr val="000000"/>
              </a:buClr>
              <a:buSzPct val="25000"/>
              <a:buFont typeface="Calibri" pitchFamily="34" charset="0"/>
              <a:buNone/>
              <a:tabLst/>
              <a:defRPr/>
            </a:pPr>
            <a:r>
              <a:rPr kumimoji="0" lang="en-US" altLang="nl-NL" sz="1200" b="0" i="0" u="none" strike="noStrike" kern="1200" cap="none" spc="0" normalizeH="0" baseline="0" noProof="0">
                <a:ln>
                  <a:noFill/>
                </a:ln>
                <a:solidFill>
                  <a:srgbClr val="000000"/>
                </a:solidFill>
                <a:effectLst/>
                <a:uLnTx/>
                <a:uFillTx/>
                <a:latin typeface="Calibri" pitchFamily="34" charset="0"/>
                <a:ea typeface="MS PGothic" pitchFamily="34" charset="-128"/>
                <a:cs typeface="+mn-cs"/>
                <a:sym typeface="Calibri" pitchFamily="34" charset="0"/>
              </a:rPr>
              <a:t>*</a:t>
            </a:r>
          </a:p>
        </p:txBody>
      </p:sp>
      <p:sp>
        <p:nvSpPr>
          <p:cNvPr id="99334" name="Shape 86"/>
          <p:cNvSpPr>
            <a:spLocks noGrp="1"/>
          </p:cNvSpPr>
          <p:nvPr>
            <p:ph type="body" idx="1"/>
          </p:nvPr>
        </p:nvSpPr>
        <p:spPr bwMode="auto">
          <a:xfrm>
            <a:off x="685800" y="4343400"/>
            <a:ext cx="5484813" cy="41132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nl-NL" altLang="nl-NL"/>
          </a:p>
        </p:txBody>
      </p:sp>
    </p:spTree>
    <p:extLst>
      <p:ext uri="{BB962C8B-B14F-4D97-AF65-F5344CB8AC3E}">
        <p14:creationId xmlns:p14="http://schemas.microsoft.com/office/powerpoint/2010/main" val="1386244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3E95267-3EEE-45FF-96B3-D00F95232A04}" type="slidenum">
              <a:rPr lang="nl-NL" smtClean="0"/>
              <a:t>50</a:t>
            </a:fld>
            <a:endParaRPr lang="nl-NL"/>
          </a:p>
        </p:txBody>
      </p:sp>
    </p:spTree>
    <p:extLst>
      <p:ext uri="{BB962C8B-B14F-4D97-AF65-F5344CB8AC3E}">
        <p14:creationId xmlns:p14="http://schemas.microsoft.com/office/powerpoint/2010/main" val="2258616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p>
        </p:txBody>
      </p:sp>
      <p:sp>
        <p:nvSpPr>
          <p:cNvPr id="92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49AA5FD-D9B8-4580-AE3A-550DA49944B9}" type="slidenum">
              <a:rPr lang="nl-NL" sz="1200"/>
              <a:pPr eaLnBrk="1" hangingPunct="1"/>
              <a:t>58</a:t>
            </a:fld>
            <a:endParaRPr lang="nl-NL" sz="1200"/>
          </a:p>
        </p:txBody>
      </p:sp>
    </p:spTree>
    <p:extLst>
      <p:ext uri="{BB962C8B-B14F-4D97-AF65-F5344CB8AC3E}">
        <p14:creationId xmlns:p14="http://schemas.microsoft.com/office/powerpoint/2010/main" val="370991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p>
        </p:txBody>
      </p:sp>
      <p:sp>
        <p:nvSpPr>
          <p:cNvPr id="92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49AA5FD-D9B8-4580-AE3A-550DA49944B9}" type="slidenum">
              <a:rPr lang="nl-NL" sz="1200"/>
              <a:pPr eaLnBrk="1" hangingPunct="1"/>
              <a:t>59</a:t>
            </a:fld>
            <a:endParaRPr lang="nl-NL" sz="1200"/>
          </a:p>
        </p:txBody>
      </p:sp>
    </p:spTree>
    <p:extLst>
      <p:ext uri="{BB962C8B-B14F-4D97-AF65-F5344CB8AC3E}">
        <p14:creationId xmlns:p14="http://schemas.microsoft.com/office/powerpoint/2010/main" val="1470079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p>
        </p:txBody>
      </p:sp>
      <p:sp>
        <p:nvSpPr>
          <p:cNvPr id="92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49AA5FD-D9B8-4580-AE3A-550DA49944B9}" type="slidenum">
              <a:rPr lang="nl-NL" sz="1200"/>
              <a:pPr eaLnBrk="1" hangingPunct="1"/>
              <a:t>60</a:t>
            </a:fld>
            <a:endParaRPr lang="nl-NL" sz="1200"/>
          </a:p>
        </p:txBody>
      </p:sp>
    </p:spTree>
    <p:extLst>
      <p:ext uri="{BB962C8B-B14F-4D97-AF65-F5344CB8AC3E}">
        <p14:creationId xmlns:p14="http://schemas.microsoft.com/office/powerpoint/2010/main" val="4236574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p>
        </p:txBody>
      </p:sp>
      <p:sp>
        <p:nvSpPr>
          <p:cNvPr id="92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49AA5FD-D9B8-4580-AE3A-550DA49944B9}" type="slidenum">
              <a:rPr lang="nl-NL" sz="1200"/>
              <a:pPr eaLnBrk="1" hangingPunct="1"/>
              <a:t>61</a:t>
            </a:fld>
            <a:endParaRPr lang="nl-NL" sz="1200"/>
          </a:p>
        </p:txBody>
      </p:sp>
    </p:spTree>
    <p:extLst>
      <p:ext uri="{BB962C8B-B14F-4D97-AF65-F5344CB8AC3E}">
        <p14:creationId xmlns:p14="http://schemas.microsoft.com/office/powerpoint/2010/main" val="3292719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p>
        </p:txBody>
      </p:sp>
      <p:sp>
        <p:nvSpPr>
          <p:cNvPr id="92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49AA5FD-D9B8-4580-AE3A-550DA49944B9}" type="slidenum">
              <a:rPr lang="nl-NL" sz="1200"/>
              <a:pPr eaLnBrk="1" hangingPunct="1"/>
              <a:t>62</a:t>
            </a:fld>
            <a:endParaRPr lang="nl-NL" sz="1200"/>
          </a:p>
        </p:txBody>
      </p:sp>
    </p:spTree>
    <p:extLst>
      <p:ext uri="{BB962C8B-B14F-4D97-AF65-F5344CB8AC3E}">
        <p14:creationId xmlns:p14="http://schemas.microsoft.com/office/powerpoint/2010/main" val="2391792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p>
        </p:txBody>
      </p:sp>
      <p:sp>
        <p:nvSpPr>
          <p:cNvPr id="92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49AA5FD-D9B8-4580-AE3A-550DA49944B9}" type="slidenum">
              <a:rPr lang="nl-NL" sz="1200"/>
              <a:pPr eaLnBrk="1" hangingPunct="1"/>
              <a:t>63</a:t>
            </a:fld>
            <a:endParaRPr lang="nl-NL" sz="1200"/>
          </a:p>
        </p:txBody>
      </p:sp>
    </p:spTree>
    <p:extLst>
      <p:ext uri="{BB962C8B-B14F-4D97-AF65-F5344CB8AC3E}">
        <p14:creationId xmlns:p14="http://schemas.microsoft.com/office/powerpoint/2010/main" val="3517864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p>
        </p:txBody>
      </p:sp>
      <p:sp>
        <p:nvSpPr>
          <p:cNvPr id="92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49AA5FD-D9B8-4580-AE3A-550DA49944B9}" type="slidenum">
              <a:rPr lang="nl-NL" sz="1200"/>
              <a:pPr eaLnBrk="1" hangingPunct="1"/>
              <a:t>64</a:t>
            </a:fld>
            <a:endParaRPr lang="nl-NL" sz="1200"/>
          </a:p>
        </p:txBody>
      </p:sp>
    </p:spTree>
    <p:extLst>
      <p:ext uri="{BB962C8B-B14F-4D97-AF65-F5344CB8AC3E}">
        <p14:creationId xmlns:p14="http://schemas.microsoft.com/office/powerpoint/2010/main" val="4188621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ea typeface="ＭＳ Ｐゴシック" panose="020B0600070205080204" pitchFamily="34" charset="-128"/>
            </a:endParaRPr>
          </a:p>
        </p:txBody>
      </p:sp>
      <p:sp>
        <p:nvSpPr>
          <p:cNvPr id="13316" name="Tijdelijke aanduiding voor dianumm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B0338FA-8414-49CA-9B49-0D67403ECBB8}"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66</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025259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ea typeface="ＭＳ Ｐゴシック" panose="020B0600070205080204" pitchFamily="34" charset="-128"/>
            </a:endParaRPr>
          </a:p>
        </p:txBody>
      </p:sp>
      <p:sp>
        <p:nvSpPr>
          <p:cNvPr id="13316" name="Tijdelijke aanduiding voor dianumm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B0338FA-8414-49CA-9B49-0D67403ECBB8}"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23623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ia-afbeelding 1">
            <a:extLst>
              <a:ext uri="{FF2B5EF4-FFF2-40B4-BE49-F238E27FC236}">
                <a16:creationId xmlns:a16="http://schemas.microsoft.com/office/drawing/2014/main" id="{FD35173A-0D24-316F-137A-9E47453C34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Tijdelijke aanduiding voor notities 2">
            <a:extLst>
              <a:ext uri="{FF2B5EF4-FFF2-40B4-BE49-F238E27FC236}">
                <a16:creationId xmlns:a16="http://schemas.microsoft.com/office/drawing/2014/main" id="{421C1876-8ABF-4539-1B09-AD933F4675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9220" name="Tijdelijke aanduiding voor dianummer 3">
            <a:extLst>
              <a:ext uri="{FF2B5EF4-FFF2-40B4-BE49-F238E27FC236}">
                <a16:creationId xmlns:a16="http://schemas.microsoft.com/office/drawing/2014/main" id="{FA8BB6DB-03D6-38D9-7D63-833171B9C2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421CD5E4-A421-4D11-8413-D5103DBB7446}" type="slidenum">
              <a:rPr lang="nl-NL" altLang="nl-NL" sz="1200"/>
              <a:pPr eaLnBrk="1" hangingPunct="1"/>
              <a:t>26</a:t>
            </a:fld>
            <a:endParaRPr lang="nl-NL" altLang="nl-NL"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jdelijke aanduiding voor dia-afbeelding 1">
            <a:extLst>
              <a:ext uri="{FF2B5EF4-FFF2-40B4-BE49-F238E27FC236}">
                <a16:creationId xmlns:a16="http://schemas.microsoft.com/office/drawing/2014/main" id="{8C0A2B3B-780C-F333-5863-B819442C16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Tijdelijke aanduiding voor notities 2">
            <a:extLst>
              <a:ext uri="{FF2B5EF4-FFF2-40B4-BE49-F238E27FC236}">
                <a16:creationId xmlns:a16="http://schemas.microsoft.com/office/drawing/2014/main" id="{44C47710-0E63-85DC-82C4-64AB80A0D6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0244" name="Tijdelijke aanduiding voor dianummer 3">
            <a:extLst>
              <a:ext uri="{FF2B5EF4-FFF2-40B4-BE49-F238E27FC236}">
                <a16:creationId xmlns:a16="http://schemas.microsoft.com/office/drawing/2014/main" id="{DCE809D6-AA56-1C19-6A23-294575152B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2388A06D-5359-4796-90F4-4DD41DEC6F64}" type="slidenum">
              <a:rPr lang="nl-NL" altLang="nl-NL" sz="1200"/>
              <a:pPr eaLnBrk="1" hangingPunct="1"/>
              <a:t>27</a:t>
            </a:fld>
            <a:endParaRPr lang="nl-NL" altLang="nl-NL"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jdelijke aanduiding voor dia-afbeelding 1">
            <a:extLst>
              <a:ext uri="{FF2B5EF4-FFF2-40B4-BE49-F238E27FC236}">
                <a16:creationId xmlns:a16="http://schemas.microsoft.com/office/drawing/2014/main" id="{93A6CF60-EF95-3AE3-F932-A9951F9810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Tijdelijke aanduiding voor notities 2">
            <a:extLst>
              <a:ext uri="{FF2B5EF4-FFF2-40B4-BE49-F238E27FC236}">
                <a16:creationId xmlns:a16="http://schemas.microsoft.com/office/drawing/2014/main" id="{724219C7-A31C-3F00-7E43-9D2E6F6FA2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1268" name="Tijdelijke aanduiding voor dianummer 3">
            <a:extLst>
              <a:ext uri="{FF2B5EF4-FFF2-40B4-BE49-F238E27FC236}">
                <a16:creationId xmlns:a16="http://schemas.microsoft.com/office/drawing/2014/main" id="{7F7F4129-77A5-DBE9-D845-000B4AC1AE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79547305-7D35-43A6-91A8-361464A3CDC4}" type="slidenum">
              <a:rPr lang="nl-NL" altLang="nl-NL" sz="1200"/>
              <a:pPr eaLnBrk="1" hangingPunct="1"/>
              <a:t>28</a:t>
            </a:fld>
            <a:endParaRPr lang="nl-NL" altLang="nl-NL"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dia-afbeelding 1">
            <a:extLst>
              <a:ext uri="{FF2B5EF4-FFF2-40B4-BE49-F238E27FC236}">
                <a16:creationId xmlns:a16="http://schemas.microsoft.com/office/drawing/2014/main" id="{FB0F3DFE-1205-36A4-C8AA-11E79FDEB1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Tijdelijke aanduiding voor notities 2">
            <a:extLst>
              <a:ext uri="{FF2B5EF4-FFF2-40B4-BE49-F238E27FC236}">
                <a16:creationId xmlns:a16="http://schemas.microsoft.com/office/drawing/2014/main" id="{E2799470-BED7-6077-6FEE-FEA2A8973A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2292" name="Tijdelijke aanduiding voor dianummer 3">
            <a:extLst>
              <a:ext uri="{FF2B5EF4-FFF2-40B4-BE49-F238E27FC236}">
                <a16:creationId xmlns:a16="http://schemas.microsoft.com/office/drawing/2014/main" id="{008D3646-68A8-921E-E05E-65D625C709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64318290-B775-4F2E-8BEA-D06F2B5E8F04}" type="slidenum">
              <a:rPr lang="nl-NL" altLang="nl-NL" sz="1200"/>
              <a:pPr eaLnBrk="1" hangingPunct="1"/>
              <a:t>29</a:t>
            </a:fld>
            <a:endParaRPr lang="nl-NL" altLang="nl-NL"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a:extLst>
              <a:ext uri="{FF2B5EF4-FFF2-40B4-BE49-F238E27FC236}">
                <a16:creationId xmlns:a16="http://schemas.microsoft.com/office/drawing/2014/main" id="{AF9CFB81-3AE8-E129-2A02-77DA980F31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a:extLst>
              <a:ext uri="{FF2B5EF4-FFF2-40B4-BE49-F238E27FC236}">
                <a16:creationId xmlns:a16="http://schemas.microsoft.com/office/drawing/2014/main" id="{57E1A43C-D829-C417-8401-5BD8BC5C4B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3316" name="Tijdelijke aanduiding voor dianummer 3">
            <a:extLst>
              <a:ext uri="{FF2B5EF4-FFF2-40B4-BE49-F238E27FC236}">
                <a16:creationId xmlns:a16="http://schemas.microsoft.com/office/drawing/2014/main" id="{F10C3FF6-35D0-C4C9-0A6A-9DECA3A6E3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BD624E2F-5F17-417A-A291-5DD6C7AD8B73}" type="slidenum">
              <a:rPr lang="nl-NL" altLang="nl-NL" sz="1200"/>
              <a:pPr eaLnBrk="1" hangingPunct="1"/>
              <a:t>30</a:t>
            </a:fld>
            <a:endParaRPr lang="nl-NL" altLang="nl-NL"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a:extLst>
              <a:ext uri="{FF2B5EF4-FFF2-40B4-BE49-F238E27FC236}">
                <a16:creationId xmlns:a16="http://schemas.microsoft.com/office/drawing/2014/main" id="{2FEFFF02-3C6D-84AF-CC71-7EE471A3C5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Tijdelijke aanduiding voor notities 2">
            <a:extLst>
              <a:ext uri="{FF2B5EF4-FFF2-40B4-BE49-F238E27FC236}">
                <a16:creationId xmlns:a16="http://schemas.microsoft.com/office/drawing/2014/main" id="{AE6CF454-0E53-C97F-A59D-4E59489CC9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4340" name="Tijdelijke aanduiding voor dianummer 3">
            <a:extLst>
              <a:ext uri="{FF2B5EF4-FFF2-40B4-BE49-F238E27FC236}">
                <a16:creationId xmlns:a16="http://schemas.microsoft.com/office/drawing/2014/main" id="{D3E7A82C-4F3C-C5CF-7265-6C8505133A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0B00B871-ECF0-4079-A06E-8256471201E5}" type="slidenum">
              <a:rPr lang="nl-NL" altLang="nl-NL" sz="1200"/>
              <a:pPr eaLnBrk="1" hangingPunct="1"/>
              <a:t>31</a:t>
            </a:fld>
            <a:endParaRPr lang="nl-NL" altLang="nl-NL"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3E95267-3EEE-45FF-96B3-D00F95232A04}" type="slidenum">
              <a:rPr lang="nl-NL" smtClean="0"/>
              <a:t>43</a:t>
            </a:fld>
            <a:endParaRPr lang="nl-NL"/>
          </a:p>
        </p:txBody>
      </p:sp>
    </p:spTree>
    <p:extLst>
      <p:ext uri="{BB962C8B-B14F-4D97-AF65-F5344CB8AC3E}">
        <p14:creationId xmlns:p14="http://schemas.microsoft.com/office/powerpoint/2010/main" val="2799431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194B0C2-69E9-452F-8F70-1E44165F7DCD}" type="datetimeFigureOut">
              <a:rPr lang="nl-NL" smtClean="0"/>
              <a:t>27-4-2024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18A184F-2F07-4FDF-B001-EC3734FEB833}" type="slidenum">
              <a:rPr lang="nl-NL" smtClean="0"/>
              <a:t>‹nr.›</a:t>
            </a:fld>
            <a:endParaRPr lang="nl-NL"/>
          </a:p>
        </p:txBody>
      </p:sp>
    </p:spTree>
    <p:extLst>
      <p:ext uri="{BB962C8B-B14F-4D97-AF65-F5344CB8AC3E}">
        <p14:creationId xmlns:p14="http://schemas.microsoft.com/office/powerpoint/2010/main" val="738790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194B0C2-69E9-452F-8F70-1E44165F7DCD}" type="datetimeFigureOut">
              <a:rPr lang="nl-NL" smtClean="0"/>
              <a:t>27-4-2024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18A184F-2F07-4FDF-B001-EC3734FEB833}" type="slidenum">
              <a:rPr lang="nl-NL" smtClean="0"/>
              <a:t>‹nr.›</a:t>
            </a:fld>
            <a:endParaRPr lang="nl-NL"/>
          </a:p>
        </p:txBody>
      </p:sp>
    </p:spTree>
    <p:extLst>
      <p:ext uri="{BB962C8B-B14F-4D97-AF65-F5344CB8AC3E}">
        <p14:creationId xmlns:p14="http://schemas.microsoft.com/office/powerpoint/2010/main" val="131794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194B0C2-69E9-452F-8F70-1E44165F7DCD}" type="datetimeFigureOut">
              <a:rPr lang="nl-NL" smtClean="0"/>
              <a:t>27-4-2024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18A184F-2F07-4FDF-B001-EC3734FEB833}" type="slidenum">
              <a:rPr lang="nl-NL" smtClean="0"/>
              <a:t>‹nr.›</a:t>
            </a:fld>
            <a:endParaRPr lang="nl-NL"/>
          </a:p>
        </p:txBody>
      </p:sp>
    </p:spTree>
    <p:extLst>
      <p:ext uri="{BB962C8B-B14F-4D97-AF65-F5344CB8AC3E}">
        <p14:creationId xmlns:p14="http://schemas.microsoft.com/office/powerpoint/2010/main" val="1248195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48B3D0-8028-4093-BFCB-F935C4FD7C56}"/>
              </a:ext>
            </a:extLst>
          </p:cNvPr>
          <p:cNvSpPr>
            <a:spLocks noGrp="1"/>
          </p:cNvSpPr>
          <p:nvPr>
            <p:ph type="title"/>
          </p:nvPr>
        </p:nvSpPr>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CA7CA8D-FABC-4EA3-851C-6E91CE55309E}"/>
              </a:ext>
            </a:extLst>
          </p:cNvPr>
          <p:cNvSpPr>
            <a:spLocks noGrp="1"/>
          </p:cNvSpPr>
          <p:nvPr>
            <p:ph type="body"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9AFC39D-7289-4416-872B-F7EAC3B94E09}"/>
              </a:ext>
            </a:extLst>
          </p:cNvPr>
          <p:cNvSpPr>
            <a:spLocks noGrp="1"/>
          </p:cNvSpPr>
          <p:nvPr>
            <p:ph type="dt" sz="half" idx="10"/>
          </p:nvPr>
        </p:nvSpPr>
        <p:spPr/>
        <p:txBody>
          <a:bodyPr/>
          <a:lstStyle/>
          <a:p>
            <a:fld id="{BE0EFFB2-3961-4BDA-8898-DCA4D31B45A6}" type="datetimeFigureOut">
              <a:rPr lang="nl-NL" smtClean="0"/>
              <a:t>27-4-2024</a:t>
            </a:fld>
            <a:endParaRPr lang="nl-NL"/>
          </a:p>
        </p:txBody>
      </p:sp>
      <p:sp>
        <p:nvSpPr>
          <p:cNvPr id="5" name="Tijdelijke aanduiding voor voettekst 4">
            <a:extLst>
              <a:ext uri="{FF2B5EF4-FFF2-40B4-BE49-F238E27FC236}">
                <a16:creationId xmlns:a16="http://schemas.microsoft.com/office/drawing/2014/main" id="{6F08DA97-AF83-415E-9161-FEB9861402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13B9412-D864-42B6-B171-591808B329F4}"/>
              </a:ext>
            </a:extLst>
          </p:cNvPr>
          <p:cNvSpPr>
            <a:spLocks noGrp="1"/>
          </p:cNvSpPr>
          <p:nvPr>
            <p:ph type="sldNum" sz="quarter" idx="12"/>
          </p:nvPr>
        </p:nvSpPr>
        <p:spPr/>
        <p:txBody>
          <a:bodyPr/>
          <a:lstStyle/>
          <a:p>
            <a:fld id="{BC7E3F6B-80C2-4F1C-8CBF-34D0F9677979}" type="slidenum">
              <a:rPr lang="nl-NL" smtClean="0"/>
              <a:t>‹nr.›</a:t>
            </a:fld>
            <a:endParaRPr lang="nl-NL"/>
          </a:p>
        </p:txBody>
      </p:sp>
    </p:spTree>
    <p:extLst>
      <p:ext uri="{BB962C8B-B14F-4D97-AF65-F5344CB8AC3E}">
        <p14:creationId xmlns:p14="http://schemas.microsoft.com/office/powerpoint/2010/main" val="173692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98088362-2D43-459B-B031-E1F5828D52E3}" type="datetimeFigureOut">
              <a:rPr lang="nl-NL" smtClean="0"/>
              <a:t>27-4-2024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308656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8088362-2D43-459B-B031-E1F5828D52E3}" type="datetimeFigureOut">
              <a:rPr lang="nl-NL" smtClean="0"/>
              <a:t>27-4-2024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2934476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de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98088362-2D43-459B-B031-E1F5828D52E3}" type="datetimeFigureOut">
              <a:rPr lang="nl-NL" smtClean="0"/>
              <a:t>27-4-2024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1137981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8088362-2D43-459B-B031-E1F5828D52E3}" type="datetimeFigureOut">
              <a:rPr lang="nl-NL" smtClean="0"/>
              <a:t>27-4-2024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2117834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8088362-2D43-459B-B031-E1F5828D52E3}" type="datetimeFigureOut">
              <a:rPr lang="nl-NL" smtClean="0"/>
              <a:t>27-4-2024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2813666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98088362-2D43-459B-B031-E1F5828D52E3}" type="datetimeFigureOut">
              <a:rPr lang="nl-NL" smtClean="0"/>
              <a:t>27-4-2024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4140722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88362-2D43-459B-B031-E1F5828D52E3}" type="datetimeFigureOut">
              <a:rPr lang="nl-NL" smtClean="0"/>
              <a:t>27-4-2024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2374463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194B0C2-69E9-452F-8F70-1E44165F7DCD}" type="datetimeFigureOut">
              <a:rPr lang="nl-NL" smtClean="0"/>
              <a:t>27-4-2024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18A184F-2F07-4FDF-B001-EC3734FEB833}" type="slidenum">
              <a:rPr lang="nl-NL" smtClean="0"/>
              <a:t>‹nr.›</a:t>
            </a:fld>
            <a:endParaRPr lang="nl-NL"/>
          </a:p>
        </p:txBody>
      </p:sp>
    </p:spTree>
    <p:extLst>
      <p:ext uri="{BB962C8B-B14F-4D97-AF65-F5344CB8AC3E}">
        <p14:creationId xmlns:p14="http://schemas.microsoft.com/office/powerpoint/2010/main" val="3835663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98088362-2D43-459B-B031-E1F5828D52E3}" type="datetimeFigureOut">
              <a:rPr lang="nl-NL" smtClean="0"/>
              <a:t>27-4-2024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4150201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98088362-2D43-459B-B031-E1F5828D52E3}" type="datetimeFigureOut">
              <a:rPr lang="nl-NL" smtClean="0"/>
              <a:t>27-4-2024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2736918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8088362-2D43-459B-B031-E1F5828D52E3}" type="datetimeFigureOut">
              <a:rPr lang="nl-NL" smtClean="0"/>
              <a:t>27-4-2024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3959246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8088362-2D43-459B-B031-E1F5828D52E3}" type="datetimeFigureOut">
              <a:rPr lang="nl-NL" smtClean="0"/>
              <a:t>27-4-2024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1628312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48B3D0-8028-4093-BFCB-F935C4FD7C56}"/>
              </a:ext>
            </a:extLst>
          </p:cNvPr>
          <p:cNvSpPr>
            <a:spLocks noGrp="1"/>
          </p:cNvSpPr>
          <p:nvPr>
            <p:ph type="title"/>
          </p:nvPr>
        </p:nvSpPr>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CA7CA8D-FABC-4EA3-851C-6E91CE55309E}"/>
              </a:ext>
            </a:extLst>
          </p:cNvPr>
          <p:cNvSpPr>
            <a:spLocks noGrp="1"/>
          </p:cNvSpPr>
          <p:nvPr>
            <p:ph type="body"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9AFC39D-7289-4416-872B-F7EAC3B94E09}"/>
              </a:ext>
            </a:extLst>
          </p:cNvPr>
          <p:cNvSpPr>
            <a:spLocks noGrp="1"/>
          </p:cNvSpPr>
          <p:nvPr>
            <p:ph type="dt" sz="half" idx="10"/>
          </p:nvPr>
        </p:nvSpPr>
        <p:spPr/>
        <p:txBody>
          <a:bodyPr/>
          <a:lstStyle/>
          <a:p>
            <a:fld id="{BE0EFFB2-3961-4BDA-8898-DCA4D31B45A6}" type="datetimeFigureOut">
              <a:rPr lang="nl-NL" smtClean="0"/>
              <a:t>27-4-2024</a:t>
            </a:fld>
            <a:endParaRPr lang="nl-NL"/>
          </a:p>
        </p:txBody>
      </p:sp>
      <p:sp>
        <p:nvSpPr>
          <p:cNvPr id="5" name="Tijdelijke aanduiding voor voettekst 4">
            <a:extLst>
              <a:ext uri="{FF2B5EF4-FFF2-40B4-BE49-F238E27FC236}">
                <a16:creationId xmlns:a16="http://schemas.microsoft.com/office/drawing/2014/main" id="{6F08DA97-AF83-415E-9161-FEB9861402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13B9412-D864-42B6-B171-591808B329F4}"/>
              </a:ext>
            </a:extLst>
          </p:cNvPr>
          <p:cNvSpPr>
            <a:spLocks noGrp="1"/>
          </p:cNvSpPr>
          <p:nvPr>
            <p:ph type="sldNum" sz="quarter" idx="12"/>
          </p:nvPr>
        </p:nvSpPr>
        <p:spPr/>
        <p:txBody>
          <a:bodyPr/>
          <a:lstStyle/>
          <a:p>
            <a:fld id="{BC7E3F6B-80C2-4F1C-8CBF-34D0F9677979}" type="slidenum">
              <a:rPr lang="nl-NL" smtClean="0"/>
              <a:t>‹nr.›</a:t>
            </a:fld>
            <a:endParaRPr lang="nl-NL"/>
          </a:p>
        </p:txBody>
      </p:sp>
    </p:spTree>
    <p:extLst>
      <p:ext uri="{BB962C8B-B14F-4D97-AF65-F5344CB8AC3E}">
        <p14:creationId xmlns:p14="http://schemas.microsoft.com/office/powerpoint/2010/main" val="2804037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194B0C2-69E9-452F-8F70-1E44165F7DCD}" type="datetimeFigureOut">
              <a:rPr lang="nl-NL" smtClean="0"/>
              <a:t>27-4-2024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18A184F-2F07-4FDF-B001-EC3734FEB833}" type="slidenum">
              <a:rPr lang="nl-NL" smtClean="0"/>
              <a:t>‹nr.›</a:t>
            </a:fld>
            <a:endParaRPr lang="nl-NL"/>
          </a:p>
        </p:txBody>
      </p:sp>
    </p:spTree>
    <p:extLst>
      <p:ext uri="{BB962C8B-B14F-4D97-AF65-F5344CB8AC3E}">
        <p14:creationId xmlns:p14="http://schemas.microsoft.com/office/powerpoint/2010/main" val="3569080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194B0C2-69E9-452F-8F70-1E44165F7DCD}" type="datetimeFigureOut">
              <a:rPr lang="nl-NL" smtClean="0"/>
              <a:t>27-4-2024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18A184F-2F07-4FDF-B001-EC3734FEB833}" type="slidenum">
              <a:rPr lang="nl-NL" smtClean="0"/>
              <a:t>‹nr.›</a:t>
            </a:fld>
            <a:endParaRPr lang="nl-NL"/>
          </a:p>
        </p:txBody>
      </p:sp>
    </p:spTree>
    <p:extLst>
      <p:ext uri="{BB962C8B-B14F-4D97-AF65-F5344CB8AC3E}">
        <p14:creationId xmlns:p14="http://schemas.microsoft.com/office/powerpoint/2010/main" val="962553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194B0C2-69E9-452F-8F70-1E44165F7DCD}" type="datetimeFigureOut">
              <a:rPr lang="nl-NL" smtClean="0"/>
              <a:t>27-4-2024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18A184F-2F07-4FDF-B001-EC3734FEB833}" type="slidenum">
              <a:rPr lang="nl-NL" smtClean="0"/>
              <a:t>‹nr.›</a:t>
            </a:fld>
            <a:endParaRPr lang="nl-NL"/>
          </a:p>
        </p:txBody>
      </p:sp>
    </p:spTree>
    <p:extLst>
      <p:ext uri="{BB962C8B-B14F-4D97-AF65-F5344CB8AC3E}">
        <p14:creationId xmlns:p14="http://schemas.microsoft.com/office/powerpoint/2010/main" val="732768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194B0C2-69E9-452F-8F70-1E44165F7DCD}" type="datetimeFigureOut">
              <a:rPr lang="nl-NL" smtClean="0"/>
              <a:t>27-4-2024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18A184F-2F07-4FDF-B001-EC3734FEB833}" type="slidenum">
              <a:rPr lang="nl-NL" smtClean="0"/>
              <a:t>‹nr.›</a:t>
            </a:fld>
            <a:endParaRPr lang="nl-NL"/>
          </a:p>
        </p:txBody>
      </p:sp>
    </p:spTree>
    <p:extLst>
      <p:ext uri="{BB962C8B-B14F-4D97-AF65-F5344CB8AC3E}">
        <p14:creationId xmlns:p14="http://schemas.microsoft.com/office/powerpoint/2010/main" val="1489296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4B0C2-69E9-452F-8F70-1E44165F7DCD}" type="datetimeFigureOut">
              <a:rPr lang="nl-NL" smtClean="0"/>
              <a:t>27-4-2024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18A184F-2F07-4FDF-B001-EC3734FEB833}" type="slidenum">
              <a:rPr lang="nl-NL" smtClean="0"/>
              <a:t>‹nr.›</a:t>
            </a:fld>
            <a:endParaRPr lang="nl-NL"/>
          </a:p>
        </p:txBody>
      </p:sp>
    </p:spTree>
    <p:extLst>
      <p:ext uri="{BB962C8B-B14F-4D97-AF65-F5344CB8AC3E}">
        <p14:creationId xmlns:p14="http://schemas.microsoft.com/office/powerpoint/2010/main" val="212533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194B0C2-69E9-452F-8F70-1E44165F7DCD}" type="datetimeFigureOut">
              <a:rPr lang="nl-NL" smtClean="0"/>
              <a:t>27-4-2024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18A184F-2F07-4FDF-B001-EC3734FEB833}" type="slidenum">
              <a:rPr lang="nl-NL" smtClean="0"/>
              <a:t>‹nr.›</a:t>
            </a:fld>
            <a:endParaRPr lang="nl-NL"/>
          </a:p>
        </p:txBody>
      </p:sp>
    </p:spTree>
    <p:extLst>
      <p:ext uri="{BB962C8B-B14F-4D97-AF65-F5344CB8AC3E}">
        <p14:creationId xmlns:p14="http://schemas.microsoft.com/office/powerpoint/2010/main" val="3778635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194B0C2-69E9-452F-8F70-1E44165F7DCD}" type="datetimeFigureOut">
              <a:rPr lang="nl-NL" smtClean="0"/>
              <a:t>27-4-2024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18A184F-2F07-4FDF-B001-EC3734FEB833}" type="slidenum">
              <a:rPr lang="nl-NL" smtClean="0"/>
              <a:t>‹nr.›</a:t>
            </a:fld>
            <a:endParaRPr lang="nl-NL"/>
          </a:p>
        </p:txBody>
      </p:sp>
    </p:spTree>
    <p:extLst>
      <p:ext uri="{BB962C8B-B14F-4D97-AF65-F5344CB8AC3E}">
        <p14:creationId xmlns:p14="http://schemas.microsoft.com/office/powerpoint/2010/main" val="3601556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194B0C2-69E9-452F-8F70-1E44165F7DCD}" type="datetimeFigureOut">
              <a:rPr lang="nl-NL" smtClean="0"/>
              <a:t>27-4-2024</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18A184F-2F07-4FDF-B001-EC3734FEB833}" type="slidenum">
              <a:rPr lang="nl-NL" smtClean="0"/>
              <a:t>‹nr.›</a:t>
            </a:fld>
            <a:endParaRPr lang="nl-NL"/>
          </a:p>
        </p:txBody>
      </p:sp>
    </p:spTree>
    <p:extLst>
      <p:ext uri="{BB962C8B-B14F-4D97-AF65-F5344CB8AC3E}">
        <p14:creationId xmlns:p14="http://schemas.microsoft.com/office/powerpoint/2010/main" val="1316674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88362-2D43-459B-B031-E1F5828D52E3}" type="datetimeFigureOut">
              <a:rPr lang="nl-NL" smtClean="0"/>
              <a:t>27-4-2024</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71789D-8F5D-4A23-A59B-F16B3AE22FC9}" type="slidenum">
              <a:rPr lang="nl-NL" smtClean="0"/>
              <a:t>‹nr.›</a:t>
            </a:fld>
            <a:endParaRPr lang="nl-NL"/>
          </a:p>
        </p:txBody>
      </p:sp>
    </p:spTree>
    <p:extLst>
      <p:ext uri="{BB962C8B-B14F-4D97-AF65-F5344CB8AC3E}">
        <p14:creationId xmlns:p14="http://schemas.microsoft.com/office/powerpoint/2010/main" val="41503226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9" name="Arc 2058">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61" name="Freeform: Shape 2060">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2" name="Shape 80"/>
          <p:cNvPicPr preferRelativeResize="0">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662730" y="53107"/>
            <a:ext cx="2604067" cy="655111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1" name="Shape 79"/>
          <p:cNvSpPr txBox="1">
            <a:spLocks noChangeArrowheads="1"/>
          </p:cNvSpPr>
          <p:nvPr/>
        </p:nvSpPr>
        <p:spPr bwMode="auto">
          <a:xfrm>
            <a:off x="2526164" y="100724"/>
            <a:ext cx="6617836" cy="6757276"/>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342900" marR="0" lvl="0" indent="-228600" algn="l" defTabSz="914400" rtl="0" eaLnBrk="1" fontAlgn="auto" latinLnBrk="0" hangingPunct="1">
              <a:lnSpc>
                <a:spcPct val="100000"/>
              </a:lnSpc>
              <a:spcBef>
                <a:spcPct val="0"/>
              </a:spcBef>
              <a:spcAft>
                <a:spcPts val="0"/>
              </a:spcAft>
              <a:buClr>
                <a:srgbClr val="000000"/>
              </a:buClr>
              <a:buSzPct val="25000"/>
              <a:buFont typeface="Arial" pitchFamily="34" charset="0"/>
              <a:buChar char="•"/>
              <a:tabLst/>
              <a:defRPr/>
            </a:pPr>
            <a:r>
              <a:rPr kumimoji="0" lang="en-US" altLang="nl-NL" sz="3000" b="1" i="0" u="none" strike="noStrike" kern="1200" cap="none" spc="0" normalizeH="0" baseline="0" noProof="0" dirty="0">
                <a:ln>
                  <a:noFill/>
                </a:ln>
                <a:solidFill>
                  <a:prstClr val="black"/>
                </a:solidFill>
                <a:effectLst/>
                <a:uLnTx/>
                <a:uFillTx/>
                <a:latin typeface="Calibri" panose="020F0502020204030204"/>
                <a:ea typeface="MS PGothic" pitchFamily="34" charset="-128"/>
                <a:cs typeface="+mn-cs"/>
                <a:sym typeface="Calibri" pitchFamily="34" charset="0"/>
              </a:rPr>
              <a:t>	</a:t>
            </a:r>
            <a:r>
              <a:rPr kumimoji="0" lang="en-US" altLang="nl-NL" sz="3600" b="1" i="0" u="none" strike="noStrike" kern="1200" cap="none" spc="0" normalizeH="0" baseline="0" noProof="0" dirty="0">
                <a:ln>
                  <a:noFill/>
                </a:ln>
                <a:solidFill>
                  <a:prstClr val="black"/>
                </a:solidFill>
                <a:effectLst/>
                <a:uLnTx/>
                <a:uFillTx/>
                <a:latin typeface="Calibri" panose="020F0502020204030204"/>
                <a:ea typeface="MS PGothic" pitchFamily="34" charset="-128"/>
                <a:cs typeface="+mn-cs"/>
                <a:sym typeface="Calibri" pitchFamily="34" charset="0"/>
              </a:rPr>
              <a:t>Welkom! </a:t>
            </a:r>
            <a:br>
              <a:rPr kumimoji="0" lang="en-US" altLang="nl-NL" sz="2800" b="1" i="0" u="none" strike="noStrike" kern="1200" cap="none" spc="0" normalizeH="0" baseline="0" noProof="0" dirty="0">
                <a:ln>
                  <a:noFill/>
                </a:ln>
                <a:solidFill>
                  <a:prstClr val="white">
                    <a:lumMod val="50000"/>
                  </a:prstClr>
                </a:solidFill>
                <a:effectLst/>
                <a:uLnTx/>
                <a:uFillTx/>
                <a:latin typeface="Calibri" panose="020F0502020204030204"/>
                <a:ea typeface="MS PGothic" pitchFamily="34" charset="-128"/>
                <a:cs typeface="+mn-cs"/>
                <a:sym typeface="Calibri" pitchFamily="34" charset="0"/>
              </a:rPr>
            </a:br>
            <a:r>
              <a:rPr lang="en-US" altLang="nl-NL" sz="3000" b="1" dirty="0">
                <a:solidFill>
                  <a:prstClr val="black"/>
                </a:solidFill>
                <a:latin typeface="Calibri" panose="020F0502020204030204"/>
                <a:sym typeface="Calibri" pitchFamily="34" charset="0"/>
              </a:rPr>
              <a:t>       </a:t>
            </a:r>
          </a:p>
          <a:p>
            <a:pPr marL="342900" marR="0" lvl="0" indent="-228600" algn="l" defTabSz="914400" rtl="0" eaLnBrk="1" fontAlgn="auto" latinLnBrk="0" hangingPunct="1">
              <a:lnSpc>
                <a:spcPct val="100000"/>
              </a:lnSpc>
              <a:spcBef>
                <a:spcPct val="0"/>
              </a:spcBef>
              <a:spcAft>
                <a:spcPts val="0"/>
              </a:spcAft>
              <a:buClr>
                <a:srgbClr val="000000"/>
              </a:buClr>
              <a:buSzPct val="25000"/>
              <a:buFont typeface="Arial" pitchFamily="34" charset="0"/>
              <a:buChar char="•"/>
              <a:tabLst/>
              <a:defRPr/>
            </a:pPr>
            <a:r>
              <a:rPr kumimoji="0" lang="en-US" altLang="nl-NL" sz="3000" b="1" i="0" u="none" strike="noStrike" kern="1200" cap="none" spc="0" normalizeH="0" baseline="0" noProof="0" dirty="0">
                <a:ln>
                  <a:noFill/>
                </a:ln>
                <a:solidFill>
                  <a:prstClr val="black"/>
                </a:solidFill>
                <a:effectLst/>
                <a:uLnTx/>
                <a:uFillTx/>
                <a:latin typeface="Calibri" panose="020F0502020204030204"/>
                <a:ea typeface="MS PGothic" pitchFamily="34" charset="-128"/>
                <a:cs typeface="+mn-cs"/>
                <a:sym typeface="Calibri" pitchFamily="34" charset="0"/>
              </a:rPr>
              <a:t>       </a:t>
            </a:r>
            <a:r>
              <a:rPr kumimoji="0" lang="en-US" altLang="nl-NL" sz="3600" b="1" i="0" u="none" strike="noStrike" kern="1200" cap="none" spc="0" normalizeH="0" baseline="0" noProof="0" dirty="0" err="1">
                <a:ln>
                  <a:noFill/>
                </a:ln>
                <a:solidFill>
                  <a:prstClr val="black"/>
                </a:solidFill>
                <a:effectLst/>
                <a:uLnTx/>
                <a:uFillTx/>
                <a:latin typeface="Calibri" panose="020F0502020204030204"/>
                <a:ea typeface="MS PGothic" pitchFamily="34" charset="-128"/>
                <a:cs typeface="+mn-cs"/>
                <a:sym typeface="Calibri" pitchFamily="34" charset="0"/>
              </a:rPr>
              <a:t>Voorganger</a:t>
            </a:r>
            <a:r>
              <a:rPr kumimoji="0" lang="en-US" altLang="nl-NL" sz="3600" b="1" i="0" u="none" strike="noStrike" kern="1200" cap="none" spc="0" normalizeH="0" baseline="0" noProof="0" dirty="0">
                <a:ln>
                  <a:noFill/>
                </a:ln>
                <a:solidFill>
                  <a:prstClr val="black"/>
                </a:solidFill>
                <a:effectLst/>
                <a:uLnTx/>
                <a:uFillTx/>
                <a:latin typeface="Calibri" panose="020F0502020204030204"/>
                <a:ea typeface="MS PGothic" pitchFamily="34" charset="-128"/>
                <a:cs typeface="+mn-cs"/>
                <a:sym typeface="Calibri" pitchFamily="34" charset="0"/>
              </a:rPr>
              <a:t>:</a:t>
            </a:r>
          </a:p>
          <a:p>
            <a:pPr marL="342900" marR="0" lvl="0" indent="-228600" algn="l" defTabSz="914400" rtl="0" eaLnBrk="1" fontAlgn="auto" latinLnBrk="0" hangingPunct="1">
              <a:lnSpc>
                <a:spcPct val="100000"/>
              </a:lnSpc>
              <a:spcBef>
                <a:spcPct val="0"/>
              </a:spcBef>
              <a:spcAft>
                <a:spcPts val="0"/>
              </a:spcAft>
              <a:buClr>
                <a:srgbClr val="000000"/>
              </a:buClr>
              <a:buSzPct val="25000"/>
              <a:buFont typeface="Arial" pitchFamily="34" charset="0"/>
              <a:buChar char="•"/>
              <a:tabLst/>
              <a:defRPr/>
            </a:pPr>
            <a:r>
              <a:rPr kumimoji="0" lang="en-US" altLang="nl-NL" sz="3600" b="1" i="0" u="none" strike="noStrike" kern="1200" cap="none" spc="0" normalizeH="0" baseline="0" noProof="0" dirty="0">
                <a:ln>
                  <a:noFill/>
                </a:ln>
                <a:solidFill>
                  <a:prstClr val="black"/>
                </a:solidFill>
                <a:effectLst/>
                <a:uLnTx/>
                <a:uFillTx/>
                <a:latin typeface="Calibri" panose="020F0502020204030204"/>
                <a:ea typeface="MS PGothic" pitchFamily="34" charset="-128"/>
                <a:cs typeface="+mn-cs"/>
                <a:sym typeface="Calibri" pitchFamily="34" charset="0"/>
              </a:rPr>
              <a:t>     </a:t>
            </a:r>
            <a:r>
              <a:rPr kumimoji="0" lang="en-US" altLang="nl-NL" sz="3600" b="0" i="0" u="none" strike="noStrike" kern="1200" cap="none" spc="0" normalizeH="0" baseline="0" noProof="0" dirty="0">
                <a:ln>
                  <a:noFill/>
                </a:ln>
                <a:solidFill>
                  <a:prstClr val="black"/>
                </a:solidFill>
                <a:effectLst/>
                <a:uLnTx/>
                <a:uFillTx/>
                <a:latin typeface="Calibri" panose="020F0502020204030204"/>
                <a:ea typeface="MS PGothic" pitchFamily="34" charset="-128"/>
                <a:cs typeface="+mn-cs"/>
                <a:sym typeface="Calibri" pitchFamily="34" charset="0"/>
              </a:rPr>
              <a:t>Mw. H. </a:t>
            </a:r>
            <a:r>
              <a:rPr kumimoji="0" lang="en-US" altLang="nl-NL" sz="3600" b="0" i="0" u="none" strike="noStrike" kern="1200" cap="none" spc="0" normalizeH="0" baseline="0" noProof="0" dirty="0" err="1">
                <a:ln>
                  <a:noFill/>
                </a:ln>
                <a:solidFill>
                  <a:prstClr val="black"/>
                </a:solidFill>
                <a:effectLst/>
                <a:uLnTx/>
                <a:uFillTx/>
                <a:latin typeface="Calibri" panose="020F0502020204030204"/>
                <a:ea typeface="MS PGothic" pitchFamily="34" charset="-128"/>
                <a:cs typeface="+mn-cs"/>
                <a:sym typeface="Calibri" pitchFamily="34" charset="0"/>
              </a:rPr>
              <a:t>Schotanus</a:t>
            </a:r>
            <a:endParaRPr kumimoji="0" lang="en-US" altLang="nl-NL" sz="3600" b="0" i="0" u="none" strike="noStrike" kern="1200" cap="none" spc="0" normalizeH="0" baseline="0" noProof="0" dirty="0">
              <a:ln>
                <a:noFill/>
              </a:ln>
              <a:solidFill>
                <a:prstClr val="black"/>
              </a:solidFill>
              <a:effectLst/>
              <a:uLnTx/>
              <a:uFillTx/>
              <a:latin typeface="Calibri" panose="020F0502020204030204"/>
              <a:ea typeface="MS PGothic" pitchFamily="34" charset="-128"/>
              <a:cs typeface="+mn-cs"/>
              <a:sym typeface="Calibri" pitchFamily="34" charset="0"/>
            </a:endParaRPr>
          </a:p>
          <a:p>
            <a:pPr marL="914400" marR="0" lvl="2" indent="0" algn="l" defTabSz="914400" rtl="0" eaLnBrk="1" fontAlgn="auto" latinLnBrk="0" hangingPunct="1">
              <a:lnSpc>
                <a:spcPct val="100000"/>
              </a:lnSpc>
              <a:spcBef>
                <a:spcPct val="0"/>
              </a:spcBef>
              <a:spcAft>
                <a:spcPts val="0"/>
              </a:spcAft>
              <a:buClr>
                <a:srgbClr val="000000"/>
              </a:buClr>
              <a:buSzPct val="25000"/>
              <a:buFont typeface="Arial" pitchFamily="34" charset="0"/>
              <a:buNone/>
              <a:tabLst/>
              <a:defRPr/>
            </a:pPr>
            <a:r>
              <a:rPr kumimoji="0" lang="en-US" altLang="nl-NL" sz="3600" b="1" i="0" u="none" strike="noStrike" kern="1200" cap="none" spc="0" normalizeH="0" baseline="0" noProof="0" dirty="0" err="1">
                <a:ln>
                  <a:noFill/>
                </a:ln>
                <a:solidFill>
                  <a:prstClr val="black"/>
                </a:solidFill>
                <a:effectLst/>
                <a:uLnTx/>
                <a:uFillTx/>
                <a:latin typeface="Calibri" panose="020F0502020204030204"/>
                <a:ea typeface="MS PGothic" pitchFamily="34" charset="-128"/>
                <a:cs typeface="+mn-cs"/>
                <a:sym typeface="Calibri" pitchFamily="34" charset="0"/>
              </a:rPr>
              <a:t>Ouderling</a:t>
            </a:r>
            <a:r>
              <a:rPr kumimoji="0" lang="en-US" altLang="nl-NL" sz="3600" b="1" i="0" u="none" strike="noStrike" kern="1200" cap="none" spc="0" normalizeH="0" baseline="0" noProof="0" dirty="0">
                <a:ln>
                  <a:noFill/>
                </a:ln>
                <a:solidFill>
                  <a:prstClr val="black"/>
                </a:solidFill>
                <a:effectLst/>
                <a:uLnTx/>
                <a:uFillTx/>
                <a:latin typeface="Calibri" panose="020F0502020204030204"/>
                <a:ea typeface="MS PGothic" pitchFamily="34" charset="-128"/>
                <a:cs typeface="+mn-cs"/>
                <a:sym typeface="Calibri" pitchFamily="34" charset="0"/>
              </a:rPr>
              <a:t> van </a:t>
            </a:r>
            <a:r>
              <a:rPr kumimoji="0" lang="en-US" altLang="nl-NL" sz="3600" b="1" i="0" u="none" strike="noStrike" kern="1200" cap="none" spc="0" normalizeH="0" baseline="0" noProof="0" dirty="0" err="1">
                <a:ln>
                  <a:noFill/>
                </a:ln>
                <a:solidFill>
                  <a:prstClr val="black"/>
                </a:solidFill>
                <a:effectLst/>
                <a:uLnTx/>
                <a:uFillTx/>
                <a:latin typeface="Calibri" panose="020F0502020204030204"/>
                <a:ea typeface="MS PGothic" pitchFamily="34" charset="-128"/>
                <a:cs typeface="+mn-cs"/>
                <a:sym typeface="Calibri" pitchFamily="34" charset="0"/>
              </a:rPr>
              <a:t>dienst</a:t>
            </a:r>
            <a:r>
              <a:rPr kumimoji="0" lang="en-US" altLang="nl-NL" sz="3600" b="1" i="0" u="none" strike="noStrike" kern="1200" cap="none" spc="0" normalizeH="0" baseline="0" noProof="0" dirty="0">
                <a:ln>
                  <a:noFill/>
                </a:ln>
                <a:solidFill>
                  <a:prstClr val="black"/>
                </a:solidFill>
                <a:effectLst/>
                <a:uLnTx/>
                <a:uFillTx/>
                <a:latin typeface="Calibri" panose="020F0502020204030204"/>
                <a:ea typeface="MS PGothic" pitchFamily="34" charset="-128"/>
                <a:cs typeface="+mn-cs"/>
                <a:sym typeface="Calibri" pitchFamily="34" charset="0"/>
              </a:rPr>
              <a:t>: </a:t>
            </a:r>
            <a:br>
              <a:rPr kumimoji="0" lang="en-US" altLang="nl-NL" sz="3600" b="1" i="0" u="none" strike="noStrike" kern="1200" cap="none" spc="0" normalizeH="0" baseline="0" noProof="0" dirty="0">
                <a:ln>
                  <a:noFill/>
                </a:ln>
                <a:solidFill>
                  <a:prstClr val="black"/>
                </a:solidFill>
                <a:effectLst/>
                <a:uLnTx/>
                <a:uFillTx/>
                <a:latin typeface="Calibri" panose="020F0502020204030204"/>
                <a:ea typeface="MS PGothic" pitchFamily="34" charset="-128"/>
                <a:cs typeface="+mn-cs"/>
                <a:sym typeface="Calibri" pitchFamily="34" charset="0"/>
              </a:rPr>
            </a:br>
            <a:r>
              <a:rPr kumimoji="0" lang="en-US" altLang="nl-NL" sz="3600" b="0" i="0" u="none" strike="noStrike" kern="1200" cap="none" spc="0" normalizeH="0" baseline="0" noProof="0" dirty="0">
                <a:ln>
                  <a:noFill/>
                </a:ln>
                <a:solidFill>
                  <a:prstClr val="black"/>
                </a:solidFill>
                <a:effectLst/>
                <a:uLnTx/>
                <a:uFillTx/>
                <a:latin typeface="Calibri" panose="020F0502020204030204"/>
                <a:ea typeface="MS PGothic" pitchFamily="34" charset="-128"/>
                <a:cs typeface="+mn-cs"/>
                <a:sym typeface="Calibri" pitchFamily="34" charset="0"/>
              </a:rPr>
              <a:t>Karin IJspeerd</a:t>
            </a:r>
          </a:p>
          <a:p>
            <a:pPr marL="914400" marR="0" lvl="2" indent="0" algn="l" defTabSz="914400" rtl="0" eaLnBrk="1" fontAlgn="auto" latinLnBrk="0" hangingPunct="1">
              <a:lnSpc>
                <a:spcPct val="100000"/>
              </a:lnSpc>
              <a:spcBef>
                <a:spcPct val="0"/>
              </a:spcBef>
              <a:spcAft>
                <a:spcPts val="0"/>
              </a:spcAft>
              <a:buClr>
                <a:srgbClr val="000000"/>
              </a:buClr>
              <a:buSzPct val="25000"/>
              <a:buFont typeface="Arial" pitchFamily="34" charset="0"/>
              <a:buNone/>
              <a:tabLst/>
              <a:defRPr/>
            </a:pPr>
            <a:r>
              <a:rPr kumimoji="0" lang="en-US" altLang="nl-NL" sz="3600" b="1" i="0" u="none" strike="noStrike" kern="1200" cap="none" spc="0" normalizeH="0" baseline="0" noProof="0" dirty="0">
                <a:ln>
                  <a:noFill/>
                </a:ln>
                <a:solidFill>
                  <a:prstClr val="black"/>
                </a:solidFill>
                <a:effectLst/>
                <a:uLnTx/>
                <a:uFillTx/>
                <a:latin typeface="Calibri" panose="020F0502020204030204"/>
                <a:ea typeface="MS PGothic" pitchFamily="34" charset="-128"/>
                <a:cs typeface="+mn-cs"/>
                <a:sym typeface="Calibri" pitchFamily="34" charset="0"/>
              </a:rPr>
              <a:t>Organist:</a:t>
            </a:r>
          </a:p>
          <a:p>
            <a:pPr marL="914400" marR="0" lvl="2" indent="0" algn="l" defTabSz="914400" rtl="0" eaLnBrk="1" fontAlgn="auto" latinLnBrk="0" hangingPunct="1">
              <a:lnSpc>
                <a:spcPct val="100000"/>
              </a:lnSpc>
              <a:spcBef>
                <a:spcPct val="0"/>
              </a:spcBef>
              <a:spcAft>
                <a:spcPts val="0"/>
              </a:spcAft>
              <a:buClr>
                <a:srgbClr val="000000"/>
              </a:buClr>
              <a:buSzPct val="25000"/>
              <a:buFont typeface="Arial" pitchFamily="34" charset="0"/>
              <a:buNone/>
              <a:tabLst/>
              <a:defRPr/>
            </a:pPr>
            <a:r>
              <a:rPr kumimoji="0" lang="en-US" altLang="nl-NL" sz="3600" b="0" i="0" u="none" strike="noStrike" kern="1200" cap="none" spc="0" normalizeH="0" baseline="0" noProof="0" dirty="0">
                <a:ln>
                  <a:noFill/>
                </a:ln>
                <a:solidFill>
                  <a:prstClr val="black"/>
                </a:solidFill>
                <a:effectLst/>
                <a:uLnTx/>
                <a:uFillTx/>
                <a:latin typeface="Calibri" panose="020F0502020204030204"/>
                <a:ea typeface="MS PGothic" pitchFamily="34" charset="-128"/>
                <a:cs typeface="+mn-cs"/>
                <a:sym typeface="Calibri" pitchFamily="34" charset="0"/>
              </a:rPr>
              <a:t>Harry </a:t>
            </a:r>
            <a:r>
              <a:rPr kumimoji="0" lang="en-US" altLang="nl-NL" sz="3600" b="0" i="0" u="none" strike="noStrike" kern="1200" cap="none" spc="0" normalizeH="0" baseline="0" noProof="0" dirty="0" err="1">
                <a:ln>
                  <a:noFill/>
                </a:ln>
                <a:solidFill>
                  <a:prstClr val="black"/>
                </a:solidFill>
                <a:effectLst/>
                <a:uLnTx/>
                <a:uFillTx/>
                <a:latin typeface="Calibri" panose="020F0502020204030204"/>
                <a:ea typeface="MS PGothic" pitchFamily="34" charset="-128"/>
                <a:cs typeface="+mn-cs"/>
                <a:sym typeface="Calibri" pitchFamily="34" charset="0"/>
              </a:rPr>
              <a:t>Haasjes</a:t>
            </a:r>
            <a:endParaRPr kumimoji="0" lang="en-US" altLang="nl-NL" sz="3600" b="0" i="0" u="none" strike="noStrike" kern="1200" cap="none" spc="0" normalizeH="0" baseline="0" noProof="0" dirty="0">
              <a:ln>
                <a:noFill/>
              </a:ln>
              <a:solidFill>
                <a:prstClr val="black"/>
              </a:solidFill>
              <a:effectLst/>
              <a:uLnTx/>
              <a:uFillTx/>
              <a:latin typeface="Calibri" panose="020F0502020204030204"/>
              <a:ea typeface="MS PGothic" pitchFamily="34" charset="-128"/>
              <a:cs typeface="+mn-cs"/>
              <a:sym typeface="Calibri" pitchFamily="34" charset="0"/>
            </a:endParaRPr>
          </a:p>
          <a:p>
            <a:pPr marL="914400" marR="0" lvl="2" indent="0" algn="l" defTabSz="914400" rtl="0" eaLnBrk="1" fontAlgn="auto" latinLnBrk="0" hangingPunct="1">
              <a:lnSpc>
                <a:spcPct val="100000"/>
              </a:lnSpc>
              <a:spcBef>
                <a:spcPct val="0"/>
              </a:spcBef>
              <a:spcAft>
                <a:spcPts val="0"/>
              </a:spcAft>
              <a:buClr>
                <a:srgbClr val="000000"/>
              </a:buClr>
              <a:buSzPct val="25000"/>
              <a:buFont typeface="Arial" pitchFamily="34" charset="0"/>
              <a:buNone/>
              <a:tabLst/>
              <a:defRPr/>
            </a:pPr>
            <a:r>
              <a:rPr kumimoji="0" lang="en-US" altLang="nl-NL" sz="3600" b="1" i="0" u="none" strike="noStrike" kern="1200" cap="none" spc="0" normalizeH="0" baseline="0" noProof="0" dirty="0" err="1">
                <a:ln>
                  <a:noFill/>
                </a:ln>
                <a:solidFill>
                  <a:prstClr val="black"/>
                </a:solidFill>
                <a:effectLst/>
                <a:uLnTx/>
                <a:uFillTx/>
                <a:latin typeface="Calibri" panose="020F0502020204030204"/>
                <a:ea typeface="MS PGothic" pitchFamily="34" charset="-128"/>
                <a:cs typeface="+mn-cs"/>
                <a:sym typeface="Calibri" pitchFamily="34" charset="0"/>
              </a:rPr>
              <a:t>Schriftlezing</a:t>
            </a:r>
            <a:r>
              <a:rPr kumimoji="0" lang="en-US" altLang="nl-NL" sz="3600" b="1" i="0" u="none" strike="noStrike" kern="1200" cap="none" spc="0" normalizeH="0" baseline="0" noProof="0" dirty="0">
                <a:ln>
                  <a:noFill/>
                </a:ln>
                <a:solidFill>
                  <a:prstClr val="black"/>
                </a:solidFill>
                <a:effectLst/>
                <a:uLnTx/>
                <a:uFillTx/>
                <a:latin typeface="Calibri" panose="020F0502020204030204"/>
                <a:ea typeface="MS PGothic" pitchFamily="34" charset="-128"/>
                <a:cs typeface="+mn-cs"/>
                <a:sym typeface="Calibri" pitchFamily="34" charset="0"/>
              </a:rPr>
              <a:t>: </a:t>
            </a:r>
          </a:p>
          <a:p>
            <a:pPr marL="914400" marR="0" lvl="2" indent="0" algn="l" defTabSz="914400" rtl="0" eaLnBrk="1" fontAlgn="auto" latinLnBrk="0" hangingPunct="1">
              <a:lnSpc>
                <a:spcPct val="100000"/>
              </a:lnSpc>
              <a:spcBef>
                <a:spcPct val="0"/>
              </a:spcBef>
              <a:spcAft>
                <a:spcPts val="0"/>
              </a:spcAft>
              <a:buClr>
                <a:srgbClr val="000000"/>
              </a:buClr>
              <a:buSzPct val="25000"/>
              <a:buFont typeface="Arial" pitchFamily="34" charset="0"/>
              <a:buNone/>
              <a:tabLst/>
              <a:defRPr/>
            </a:pPr>
            <a:r>
              <a:rPr kumimoji="0" lang="en-US" altLang="nl-NL" sz="3600" b="0" i="0" u="none" strike="noStrike" kern="1200" cap="none" spc="0" normalizeH="0" baseline="0" noProof="0" dirty="0">
                <a:ln>
                  <a:noFill/>
                </a:ln>
                <a:solidFill>
                  <a:prstClr val="black"/>
                </a:solidFill>
                <a:effectLst/>
                <a:uLnTx/>
                <a:uFillTx/>
                <a:latin typeface="Calibri" panose="020F0502020204030204"/>
                <a:ea typeface="MS PGothic" pitchFamily="34" charset="-128"/>
                <a:cs typeface="+mn-cs"/>
                <a:sym typeface="Calibri" pitchFamily="34" charset="0"/>
              </a:rPr>
              <a:t>Joh. 4: 1 - 26</a:t>
            </a:r>
          </a:p>
        </p:txBody>
      </p:sp>
      <p:pic>
        <p:nvPicPr>
          <p:cNvPr id="1026" name="Picture 2" descr="Hier worden opnames gemaakt sticker - Diverse Stickers">
            <a:extLst>
              <a:ext uri="{FF2B5EF4-FFF2-40B4-BE49-F238E27FC236}">
                <a16:creationId xmlns:a16="http://schemas.microsoft.com/office/drawing/2014/main" id="{C0B042E3-D835-62B1-8AFE-4F1D29B32607}"/>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7780295" y="5169132"/>
            <a:ext cx="1242416" cy="1248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 Kerk van Rozendaal - Kerkdienst volgen">
            <a:extLst>
              <a:ext uri="{FF2B5EF4-FFF2-40B4-BE49-F238E27FC236}">
                <a16:creationId xmlns:a16="http://schemas.microsoft.com/office/drawing/2014/main" id="{C3A55E9A-B4DE-9E73-F625-EEEC77EA94E3}"/>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6705600" y="6384181"/>
            <a:ext cx="2385158" cy="373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669385"/>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4B1592-A82F-C779-997D-31DA09761749}"/>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Intochtslied: NLB 971</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‘Zing een nieuw lied voor God de Here’</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21CBC15E-C8D2-2731-4098-B43F135B02CD}"/>
              </a:ext>
            </a:extLst>
          </p:cNvPr>
          <p:cNvSpPr>
            <a:spLocks noGrp="1"/>
          </p:cNvSpPr>
          <p:nvPr>
            <p:ph idx="1"/>
          </p:nvPr>
        </p:nvSpPr>
        <p:spPr/>
        <p:txBody>
          <a:bodyPr>
            <a:normAutofit/>
          </a:bodyPr>
          <a:lstStyle/>
          <a:p>
            <a:pPr marL="0" indent="0">
              <a:buNone/>
            </a:pPr>
            <a:endParaRPr lang="nl-NL" sz="3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5232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descr="Afbeelding met tafel&#10;&#10;Automatisch gegenereerde beschrijving">
            <a:extLst>
              <a:ext uri="{FF2B5EF4-FFF2-40B4-BE49-F238E27FC236}">
                <a16:creationId xmlns:a16="http://schemas.microsoft.com/office/drawing/2014/main" id="{C1BB17C8-152F-5F45-8A6F-4755D566F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el 1">
            <a:extLst>
              <a:ext uri="{FF2B5EF4-FFF2-40B4-BE49-F238E27FC236}">
                <a16:creationId xmlns:a16="http://schemas.microsoft.com/office/drawing/2014/main" id="{3A168A1F-4570-466A-A135-E93C3A471072}"/>
              </a:ext>
            </a:extLst>
          </p:cNvPr>
          <p:cNvSpPr>
            <a:spLocks noGrp="1"/>
          </p:cNvSpPr>
          <p:nvPr>
            <p:ph type="ctrTitle"/>
          </p:nvPr>
        </p:nvSpPr>
        <p:spPr>
          <a:xfrm>
            <a:off x="487018" y="207964"/>
            <a:ext cx="7772400" cy="653428"/>
          </a:xfrm>
        </p:spPr>
        <p:txBody>
          <a:bodyPr>
            <a:normAutofit/>
          </a:bodyPr>
          <a:lstStyle/>
          <a:p>
            <a:pPr algn="l"/>
            <a:r>
              <a:rPr lang="nl-NL" sz="3600" b="1" dirty="0">
                <a:latin typeface="+mn-lt"/>
              </a:rPr>
              <a:t>NLB 971</a:t>
            </a:r>
          </a:p>
        </p:txBody>
      </p:sp>
    </p:spTree>
    <p:extLst>
      <p:ext uri="{BB962C8B-B14F-4D97-AF65-F5344CB8AC3E}">
        <p14:creationId xmlns:p14="http://schemas.microsoft.com/office/powerpoint/2010/main" val="4261915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A99E1E9-D002-8340-AE84-355FA713F71A}"/>
              </a:ext>
            </a:extLst>
          </p:cNvPr>
          <p:cNvSpPr>
            <a:spLocks noGrp="1"/>
          </p:cNvSpPr>
          <p:nvPr>
            <p:ph type="ctrTitle"/>
          </p:nvPr>
        </p:nvSpPr>
        <p:spPr/>
        <p:txBody>
          <a:bodyPr/>
          <a:lstStyle/>
          <a:p>
            <a:endParaRPr lang="nl-NL"/>
          </a:p>
        </p:txBody>
      </p:sp>
      <p:pic>
        <p:nvPicPr>
          <p:cNvPr id="6" name="Afbeelding 5" descr="Afbeelding met tafel&#10;&#10;Automatisch gegenereerde beschrijving">
            <a:extLst>
              <a:ext uri="{FF2B5EF4-FFF2-40B4-BE49-F238E27FC236}">
                <a16:creationId xmlns:a16="http://schemas.microsoft.com/office/drawing/2014/main" id="{F18ABF92-25EF-A74A-A8ED-CEA1E61667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93723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A99E1E9-D002-8340-AE84-355FA713F71A}"/>
              </a:ext>
            </a:extLst>
          </p:cNvPr>
          <p:cNvSpPr>
            <a:spLocks noGrp="1"/>
          </p:cNvSpPr>
          <p:nvPr>
            <p:ph type="ctrTitle"/>
          </p:nvPr>
        </p:nvSpPr>
        <p:spPr/>
        <p:txBody>
          <a:bodyPr/>
          <a:lstStyle/>
          <a:p>
            <a:endParaRPr lang="nl-NL"/>
          </a:p>
        </p:txBody>
      </p:sp>
      <p:pic>
        <p:nvPicPr>
          <p:cNvPr id="3" name="Afbeelding 2" descr="Afbeelding met tafel&#10;&#10;Automatisch gegenereerde beschrijving">
            <a:extLst>
              <a:ext uri="{FF2B5EF4-FFF2-40B4-BE49-F238E27FC236}">
                <a16:creationId xmlns:a16="http://schemas.microsoft.com/office/drawing/2014/main" id="{93AD7DEC-5FAC-954E-9A80-6C709DE2C8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3591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A99E1E9-D002-8340-AE84-355FA713F71A}"/>
              </a:ext>
            </a:extLst>
          </p:cNvPr>
          <p:cNvSpPr>
            <a:spLocks noGrp="1"/>
          </p:cNvSpPr>
          <p:nvPr>
            <p:ph type="ctrTitle"/>
          </p:nvPr>
        </p:nvSpPr>
        <p:spPr/>
        <p:txBody>
          <a:bodyPr/>
          <a:lstStyle/>
          <a:p>
            <a:endParaRPr lang="nl-NL"/>
          </a:p>
        </p:txBody>
      </p:sp>
      <p:pic>
        <p:nvPicPr>
          <p:cNvPr id="5" name="Afbeelding 4">
            <a:extLst>
              <a:ext uri="{FF2B5EF4-FFF2-40B4-BE49-F238E27FC236}">
                <a16:creationId xmlns:a16="http://schemas.microsoft.com/office/drawing/2014/main" id="{FA0CA85C-5E99-2A47-B1D7-B0C890E784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67555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A99E1E9-D002-8340-AE84-355FA713F71A}"/>
              </a:ext>
            </a:extLst>
          </p:cNvPr>
          <p:cNvSpPr>
            <a:spLocks noGrp="1"/>
          </p:cNvSpPr>
          <p:nvPr>
            <p:ph type="ctrTitle"/>
          </p:nvPr>
        </p:nvSpPr>
        <p:spPr/>
        <p:txBody>
          <a:bodyPr/>
          <a:lstStyle/>
          <a:p>
            <a:endParaRPr lang="nl-NL"/>
          </a:p>
        </p:txBody>
      </p:sp>
      <p:pic>
        <p:nvPicPr>
          <p:cNvPr id="3" name="Afbeelding 2" descr="Afbeelding met tafel&#10;&#10;Automatisch gegenereerde beschrijving">
            <a:extLst>
              <a:ext uri="{FF2B5EF4-FFF2-40B4-BE49-F238E27FC236}">
                <a16:creationId xmlns:a16="http://schemas.microsoft.com/office/drawing/2014/main" id="{D1935F6D-2943-324E-9E2C-39129BAE6D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30004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A99E1E9-D002-8340-AE84-355FA713F71A}"/>
              </a:ext>
            </a:extLst>
          </p:cNvPr>
          <p:cNvSpPr>
            <a:spLocks noGrp="1"/>
          </p:cNvSpPr>
          <p:nvPr>
            <p:ph type="ctrTitle"/>
          </p:nvPr>
        </p:nvSpPr>
        <p:spPr/>
        <p:txBody>
          <a:bodyPr/>
          <a:lstStyle/>
          <a:p>
            <a:endParaRPr lang="nl-NL"/>
          </a:p>
        </p:txBody>
      </p:sp>
      <p:pic>
        <p:nvPicPr>
          <p:cNvPr id="5" name="Afbeelding 4" descr="Afbeelding met tafel&#10;&#10;Automatisch gegenereerde beschrijving">
            <a:extLst>
              <a:ext uri="{FF2B5EF4-FFF2-40B4-BE49-F238E27FC236}">
                <a16:creationId xmlns:a16="http://schemas.microsoft.com/office/drawing/2014/main" id="{B2C7B467-0D9E-F04C-8444-F475D1D08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5502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5B3459-911A-18AB-C127-6F52D922520A}"/>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Stilte, bemoediging  en groet</a:t>
            </a:r>
          </a:p>
        </p:txBody>
      </p:sp>
      <p:sp>
        <p:nvSpPr>
          <p:cNvPr id="3" name="Tijdelijke aanduiding voor inhoud 2">
            <a:extLst>
              <a:ext uri="{FF2B5EF4-FFF2-40B4-BE49-F238E27FC236}">
                <a16:creationId xmlns:a16="http://schemas.microsoft.com/office/drawing/2014/main" id="{B9DD13F6-9E73-9B29-663E-24A0ACA33E8A}"/>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625839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91B0A4-1A6B-9D22-0646-430F4F495510}"/>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Gebed</a:t>
            </a:r>
          </a:p>
        </p:txBody>
      </p:sp>
      <p:sp>
        <p:nvSpPr>
          <p:cNvPr id="3" name="Tijdelijke aanduiding voor inhoud 2">
            <a:extLst>
              <a:ext uri="{FF2B5EF4-FFF2-40B4-BE49-F238E27FC236}">
                <a16:creationId xmlns:a16="http://schemas.microsoft.com/office/drawing/2014/main" id="{04256ACD-7641-3CEE-4610-336D89762733}"/>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322669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408EA8-727C-D273-9367-F9869E05DDF1}"/>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NLB. 121: 3 en 4</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 Heer brengt al uw heil tot stand’</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60913F5E-4CA7-3EFD-5D53-3D83A5BB7A48}"/>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144049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74D688E-05DF-1896-4B54-BB09F495C4F2}"/>
              </a:ext>
            </a:extLst>
          </p:cNvPr>
          <p:cNvPicPr>
            <a:picLocks noChangeAspect="1"/>
          </p:cNvPicPr>
          <p:nvPr/>
        </p:nvPicPr>
        <p:blipFill>
          <a:blip r:embed="rId3"/>
          <a:stretch>
            <a:fillRect/>
          </a:stretch>
        </p:blipFill>
        <p:spPr>
          <a:xfrm>
            <a:off x="6681812" y="4510355"/>
            <a:ext cx="2585476" cy="25854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291" name="Tijdelijke aanduiding voor tekst 2"/>
          <p:cNvSpPr>
            <a:spLocks noGrp="1" noChangeArrowheads="1"/>
          </p:cNvSpPr>
          <p:nvPr>
            <p:ph type="body" idx="1"/>
          </p:nvPr>
        </p:nvSpPr>
        <p:spPr>
          <a:xfrm>
            <a:off x="228295" y="613311"/>
            <a:ext cx="8687410" cy="5631378"/>
          </a:xfrm>
        </p:spPr>
        <p:txBody>
          <a:bodyPr>
            <a:noAutofit/>
          </a:bodyPr>
          <a:lstStyle/>
          <a:p>
            <a:pPr marL="0" indent="0">
              <a:buNone/>
            </a:pPr>
            <a:r>
              <a:rPr lang="nl-NL" altLang="nl-NL" sz="3600" b="1" dirty="0">
                <a:latin typeface="Calibri" panose="020F0502020204030204" pitchFamily="34" charset="0"/>
                <a:ea typeface="ＭＳ Ｐゴシック" panose="020B0600070205080204" pitchFamily="34" charset="-128"/>
              </a:rPr>
              <a:t>Collecten</a:t>
            </a:r>
            <a:br>
              <a:rPr lang="nl-NL" altLang="nl-NL" sz="3600" b="1" dirty="0">
                <a:latin typeface="Calibri" panose="020F0502020204030204" pitchFamily="34" charset="0"/>
                <a:ea typeface="ＭＳ Ｐゴシック" panose="020B0600070205080204" pitchFamily="34" charset="-128"/>
              </a:rPr>
            </a:br>
            <a:br>
              <a:rPr lang="nl-NL" altLang="nl-NL" sz="3600" b="1" dirty="0">
                <a:latin typeface="Calibri" panose="020F0502020204030204" pitchFamily="34" charset="0"/>
                <a:ea typeface="ＭＳ Ｐゴシック" panose="020B0600070205080204" pitchFamily="34" charset="-128"/>
              </a:rPr>
            </a:br>
            <a:r>
              <a:rPr lang="nl-NL" altLang="nl-NL" sz="3600" dirty="0">
                <a:latin typeface="Calibri" panose="020F0502020204030204" pitchFamily="34" charset="0"/>
                <a:ea typeface="Calibri" panose="020F0502020204030204" pitchFamily="34" charset="0"/>
                <a:cs typeface="Calibri" panose="020F0502020204030204" pitchFamily="34" charset="0"/>
              </a:rPr>
              <a:t>De collecte in de dienst is bestemd voor de diaconie.</a:t>
            </a:r>
            <a:br>
              <a:rPr lang="nl-NL" altLang="nl-NL" sz="3600" dirty="0">
                <a:latin typeface="Calibri" panose="020F0502020204030204" pitchFamily="34" charset="0"/>
                <a:ea typeface="Calibri" panose="020F0502020204030204" pitchFamily="34" charset="0"/>
                <a:cs typeface="Calibri" panose="020F0502020204030204" pitchFamily="34" charset="0"/>
              </a:rPr>
            </a:b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De collecte bij de uitgang is bestemd voor onderhoud van het kerkgebouw.</a:t>
            </a:r>
            <a:br>
              <a:rPr lang="nl-NL" altLang="nl-NL" sz="3600" dirty="0">
                <a:latin typeface="Calibri" panose="020F0502020204030204" pitchFamily="34" charset="0"/>
                <a:ea typeface="Calibri" panose="020F0502020204030204" pitchFamily="34" charset="0"/>
                <a:cs typeface="Calibri" panose="020F0502020204030204" pitchFamily="34" charset="0"/>
              </a:rPr>
            </a:b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Via de </a:t>
            </a:r>
            <a:r>
              <a:rPr lang="nl-NL" altLang="nl-NL" sz="3600" dirty="0" err="1">
                <a:latin typeface="Calibri" panose="020F0502020204030204" pitchFamily="34" charset="0"/>
                <a:ea typeface="Calibri" panose="020F0502020204030204" pitchFamily="34" charset="0"/>
                <a:cs typeface="Calibri" panose="020F0502020204030204" pitchFamily="34" charset="0"/>
              </a:rPr>
              <a:t>Scipio</a:t>
            </a:r>
            <a:r>
              <a:rPr lang="nl-NL" altLang="nl-NL" sz="3600" dirty="0">
                <a:latin typeface="Calibri" panose="020F0502020204030204" pitchFamily="34" charset="0"/>
                <a:ea typeface="Calibri" panose="020F0502020204030204" pitchFamily="34" charset="0"/>
                <a:cs typeface="Calibri" panose="020F0502020204030204" pitchFamily="34" charset="0"/>
              </a:rPr>
              <a:t>-app van de</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Mariakerk kunt u thuis of in</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de kerk ook geven.</a:t>
            </a:r>
          </a:p>
          <a:p>
            <a:pPr marL="0" indent="0">
              <a:buNone/>
            </a:pPr>
            <a:endParaRPr lang="nl-NL" altLang="nl-NL" sz="36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nl-NL" altLang="nl-NL" sz="3600" dirty="0">
              <a:ea typeface="ＭＳ Ｐゴシック" panose="020B0600070205080204" pitchFamily="34" charset="-128"/>
            </a:endParaRPr>
          </a:p>
        </p:txBody>
      </p:sp>
    </p:spTree>
    <p:extLst>
      <p:ext uri="{BB962C8B-B14F-4D97-AF65-F5344CB8AC3E}">
        <p14:creationId xmlns:p14="http://schemas.microsoft.com/office/powerpoint/2010/main" val="3248991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BB01D-6E1F-45EA-90B5-DE4A0A95DD99}"/>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3CF7C4E3-F70C-42F2-B346-5F9218AD2634}"/>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0CEC7C8B-B18E-4C69-ACE4-F3D3E71880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91810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628BFF-C788-4EDF-996F-1BB52EAF2582}"/>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E478AB9C-F204-432C-AC9F-29896DAB28C8}"/>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E66A4A6E-F455-41E2-9D4C-22029EB9F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0391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047CDF-616C-4ABD-A106-497C9C6E7ED4}"/>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59044127-6573-4C06-9F63-09D484B50A4B}"/>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60B130AE-12C8-4CC1-A7DC-D2BC03EC31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84971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9FFE40-4C46-4092-9BA2-521E52801FC0}"/>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B62E06A0-16E7-4159-897C-DF28E6055B38}"/>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58B37FF0-53D7-453F-93D5-154FC14A7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35559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3C668B-1C00-1C48-4D69-0BFFCFC3B7C3}"/>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Wetslezing</a:t>
            </a:r>
          </a:p>
        </p:txBody>
      </p:sp>
      <p:sp>
        <p:nvSpPr>
          <p:cNvPr id="3" name="Tijdelijke aanduiding voor inhoud 2">
            <a:extLst>
              <a:ext uri="{FF2B5EF4-FFF2-40B4-BE49-F238E27FC236}">
                <a16:creationId xmlns:a16="http://schemas.microsoft.com/office/drawing/2014/main" id="{F1E6AE92-F030-2167-71E8-CA686CBDB7D2}"/>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3189512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A7370B-532F-D545-53CC-CA60C173ADF8}"/>
              </a:ext>
            </a:extLst>
          </p:cNvPr>
          <p:cNvSpPr>
            <a:spLocks noGrp="1"/>
          </p:cNvSpPr>
          <p:nvPr>
            <p:ph type="title"/>
          </p:nvPr>
        </p:nvSpPr>
        <p:spPr>
          <a:xfrm>
            <a:off x="628649" y="365126"/>
            <a:ext cx="8405283" cy="1325563"/>
          </a:xfrm>
        </p:spPr>
        <p:txBody>
          <a:bodyPr>
            <a:no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ELB. 314</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‘Maak mij rein voor U’</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124BC717-E10F-079F-1283-25E138281AE4}"/>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3161869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a:extLst>
              <a:ext uri="{FF2B5EF4-FFF2-40B4-BE49-F238E27FC236}">
                <a16:creationId xmlns:a16="http://schemas.microsoft.com/office/drawing/2014/main" id="{C96E4A3B-662A-E849-793F-76C68F72A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3" y="549275"/>
            <a:ext cx="886777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Tekstvak 5">
            <a:extLst>
              <a:ext uri="{FF2B5EF4-FFF2-40B4-BE49-F238E27FC236}">
                <a16:creationId xmlns:a16="http://schemas.microsoft.com/office/drawing/2014/main" id="{1C17629B-FAC7-B276-E64F-DF2DD017F50D}"/>
              </a:ext>
            </a:extLst>
          </p:cNvPr>
          <p:cNvSpPr txBox="1">
            <a:spLocks noChangeArrowheads="1"/>
          </p:cNvSpPr>
          <p:nvPr/>
        </p:nvSpPr>
        <p:spPr bwMode="auto">
          <a:xfrm>
            <a:off x="0" y="11588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nl-NL" altLang="nl-NL" sz="2800" b="1">
                <a:cs typeface="Arial" panose="020B0604020202020204" pitchFamily="34" charset="0"/>
              </a:rPr>
              <a:t>Evangelische Liedbundel 314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a:extLst>
              <a:ext uri="{FF2B5EF4-FFF2-40B4-BE49-F238E27FC236}">
                <a16:creationId xmlns:a16="http://schemas.microsoft.com/office/drawing/2014/main" id="{261CC3EB-6673-A516-52EE-B268599B1E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3" y="620713"/>
            <a:ext cx="8867775"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a:extLst>
              <a:ext uri="{FF2B5EF4-FFF2-40B4-BE49-F238E27FC236}">
                <a16:creationId xmlns:a16="http://schemas.microsoft.com/office/drawing/2014/main" id="{7FAF77E5-5D2A-C97C-A9B6-63EFC7B40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3" y="549275"/>
            <a:ext cx="8867775"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1479EF84-48EF-7656-E543-1720E0455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82613"/>
            <a:ext cx="8886825"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Tekstvak 6">
            <a:extLst>
              <a:ext uri="{FF2B5EF4-FFF2-40B4-BE49-F238E27FC236}">
                <a16:creationId xmlns:a16="http://schemas.microsoft.com/office/drawing/2014/main" id="{318665AB-8624-7031-8F1D-5FE4BBF75150}"/>
              </a:ext>
            </a:extLst>
          </p:cNvPr>
          <p:cNvSpPr txBox="1">
            <a:spLocks noChangeArrowheads="1"/>
          </p:cNvSpPr>
          <p:nvPr/>
        </p:nvSpPr>
        <p:spPr bwMode="auto">
          <a:xfrm>
            <a:off x="0" y="11588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nl-NL" altLang="nl-NL" sz="2800" b="1">
                <a:cs typeface="Arial" panose="020B0604020202020204" pitchFamily="34" charset="0"/>
              </a:rPr>
              <a:t>Evangelische Liedbundel 314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04AC042-75EA-738E-9D96-D8F42F520250}"/>
              </a:ext>
            </a:extLst>
          </p:cNvPr>
          <p:cNvPicPr>
            <a:picLocks noChangeAspect="1"/>
          </p:cNvPicPr>
          <p:nvPr/>
        </p:nvPicPr>
        <p:blipFill>
          <a:blip r:embed="rId2"/>
          <a:stretch>
            <a:fillRect/>
          </a:stretch>
        </p:blipFill>
        <p:spPr>
          <a:xfrm>
            <a:off x="2120595" y="0"/>
            <a:ext cx="4902810" cy="6858000"/>
          </a:xfrm>
          <a:prstGeom prst="rect">
            <a:avLst/>
          </a:prstGeom>
        </p:spPr>
      </p:pic>
    </p:spTree>
    <p:extLst>
      <p:ext uri="{BB962C8B-B14F-4D97-AF65-F5344CB8AC3E}">
        <p14:creationId xmlns:p14="http://schemas.microsoft.com/office/powerpoint/2010/main" val="2977284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a:extLst>
              <a:ext uri="{FF2B5EF4-FFF2-40B4-BE49-F238E27FC236}">
                <a16:creationId xmlns:a16="http://schemas.microsoft.com/office/drawing/2014/main" id="{553E7B24-3F45-BB75-D5A5-7DD2509E6C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620713"/>
            <a:ext cx="8886825"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a:extLst>
              <a:ext uri="{FF2B5EF4-FFF2-40B4-BE49-F238E27FC236}">
                <a16:creationId xmlns:a16="http://schemas.microsoft.com/office/drawing/2014/main" id="{E212CF53-D866-E401-1F4E-C243FE420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49275"/>
            <a:ext cx="8886825"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AF9F0D-E3C3-631F-367A-98CC1F30D3FB}"/>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Gebed om de Heilige Geest</a:t>
            </a:r>
          </a:p>
        </p:txBody>
      </p:sp>
      <p:sp>
        <p:nvSpPr>
          <p:cNvPr id="3" name="Tijdelijke aanduiding voor inhoud 2">
            <a:extLst>
              <a:ext uri="{FF2B5EF4-FFF2-40B4-BE49-F238E27FC236}">
                <a16:creationId xmlns:a16="http://schemas.microsoft.com/office/drawing/2014/main" id="{787FE806-61D9-22D4-06A9-DEA5EAB62829}"/>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3376276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6EB116-EB35-EE0B-7966-05CE693CDBCB}"/>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Opstap</a:t>
            </a:r>
          </a:p>
        </p:txBody>
      </p:sp>
      <p:sp>
        <p:nvSpPr>
          <p:cNvPr id="3" name="Tijdelijke aanduiding voor inhoud 2">
            <a:extLst>
              <a:ext uri="{FF2B5EF4-FFF2-40B4-BE49-F238E27FC236}">
                <a16:creationId xmlns:a16="http://schemas.microsoft.com/office/drawing/2014/main" id="{81C2FCE5-E959-A4C1-B3E9-FC325AD4D77E}"/>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32141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6EB116-EB35-EE0B-7966-05CE693CDBCB}"/>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Kinderen naar nevendienst</a:t>
            </a:r>
          </a:p>
        </p:txBody>
      </p:sp>
      <p:sp>
        <p:nvSpPr>
          <p:cNvPr id="3" name="Tijdelijke aanduiding voor inhoud 2">
            <a:extLst>
              <a:ext uri="{FF2B5EF4-FFF2-40B4-BE49-F238E27FC236}">
                <a16:creationId xmlns:a16="http://schemas.microsoft.com/office/drawing/2014/main" id="{81C2FCE5-E959-A4C1-B3E9-FC325AD4D77E}"/>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324974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3F4484-F1D0-C791-350B-F75A98D470EA}"/>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Lezing Joh. 4: 1 - 26</a:t>
            </a:r>
          </a:p>
        </p:txBody>
      </p:sp>
      <p:sp>
        <p:nvSpPr>
          <p:cNvPr id="3" name="Tijdelijke aanduiding voor inhoud 2">
            <a:extLst>
              <a:ext uri="{FF2B5EF4-FFF2-40B4-BE49-F238E27FC236}">
                <a16:creationId xmlns:a16="http://schemas.microsoft.com/office/drawing/2014/main" id="{22889231-0E16-7259-5A2A-349E5AC69E7A}"/>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1130731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11845CF2-B339-093D-1491-27206E837B31}"/>
              </a:ext>
            </a:extLst>
          </p:cNvPr>
          <p:cNvSpPr txBox="1"/>
          <p:nvPr/>
        </p:nvSpPr>
        <p:spPr>
          <a:xfrm>
            <a:off x="506026" y="488272"/>
            <a:ext cx="8273989" cy="646331"/>
          </a:xfrm>
          <a:prstGeom prst="rect">
            <a:avLst/>
          </a:prstGeom>
          <a:noFill/>
        </p:spPr>
        <p:txBody>
          <a:bodyPr wrap="square">
            <a:spAutoFit/>
          </a:bodyPr>
          <a:lstStyle/>
          <a:p>
            <a:endParaRPr lang="nl-NL" sz="3600" dirty="0">
              <a:latin typeface="Calibri" panose="020F0502020204030204" pitchFamily="34" charset="0"/>
              <a:ea typeface="Calibri" panose="020F0502020204030204" pitchFamily="34" charset="0"/>
              <a:cs typeface="Calibri" panose="020F0502020204030204" pitchFamily="34" charset="0"/>
            </a:endParaRPr>
          </a:p>
        </p:txBody>
      </p:sp>
      <p:sp>
        <p:nvSpPr>
          <p:cNvPr id="2" name="Tekstvak 1">
            <a:extLst>
              <a:ext uri="{FF2B5EF4-FFF2-40B4-BE49-F238E27FC236}">
                <a16:creationId xmlns:a16="http://schemas.microsoft.com/office/drawing/2014/main" id="{B4413CEB-3AC4-6B47-B837-1D0AF04E0685}"/>
              </a:ext>
            </a:extLst>
          </p:cNvPr>
          <p:cNvSpPr txBox="1"/>
          <p:nvPr/>
        </p:nvSpPr>
        <p:spPr>
          <a:xfrm>
            <a:off x="524945" y="500885"/>
            <a:ext cx="8273989" cy="5632311"/>
          </a:xfrm>
          <a:prstGeom prst="rect">
            <a:avLst/>
          </a:prstGeom>
          <a:noFill/>
        </p:spPr>
        <p:txBody>
          <a:bodyPr wrap="square">
            <a:spAutoFit/>
          </a:bodyPr>
          <a:lstStyle/>
          <a:p>
            <a:r>
              <a:rPr lang="nl-NL" sz="2400" dirty="0">
                <a:latin typeface="Calibri" panose="020F0502020204030204" pitchFamily="34" charset="0"/>
                <a:ea typeface="Calibri" panose="020F0502020204030204" pitchFamily="34" charset="0"/>
                <a:cs typeface="Calibri" panose="020F0502020204030204" pitchFamily="34" charset="0"/>
              </a:rPr>
              <a:t>1</a:t>
            </a:r>
            <a:r>
              <a:rPr lang="nl-NL" sz="3600" dirty="0">
                <a:latin typeface="Calibri" panose="020F0502020204030204" pitchFamily="34" charset="0"/>
                <a:ea typeface="Calibri" panose="020F0502020204030204" pitchFamily="34" charset="0"/>
                <a:cs typeface="Calibri" panose="020F0502020204030204" pitchFamily="34" charset="0"/>
              </a:rPr>
              <a:t>Toen Jezus hoorde dat aan de farizeeën verteld werd dat hij meer leerlingen maakte en er ook meer doopte dan Johannes </a:t>
            </a:r>
            <a:r>
              <a:rPr lang="nl-NL" sz="2400" dirty="0">
                <a:latin typeface="Calibri" panose="020F0502020204030204" pitchFamily="34" charset="0"/>
                <a:ea typeface="Calibri" panose="020F0502020204030204" pitchFamily="34" charset="0"/>
                <a:cs typeface="Calibri" panose="020F0502020204030204" pitchFamily="34" charset="0"/>
              </a:rPr>
              <a:t>2</a:t>
            </a:r>
            <a:r>
              <a:rPr lang="nl-NL" sz="3600" dirty="0">
                <a:latin typeface="Calibri" panose="020F0502020204030204" pitchFamily="34" charset="0"/>
                <a:ea typeface="Calibri" panose="020F0502020204030204" pitchFamily="34" charset="0"/>
                <a:cs typeface="Calibri" panose="020F0502020204030204" pitchFamily="34" charset="0"/>
              </a:rPr>
              <a:t>– Jezus doopte overigens niet zelf, zijn leerlingen deden dat –, </a:t>
            </a:r>
            <a:r>
              <a:rPr lang="nl-NL" sz="2400" dirty="0">
                <a:latin typeface="Calibri" panose="020F0502020204030204" pitchFamily="34" charset="0"/>
                <a:ea typeface="Calibri" panose="020F0502020204030204" pitchFamily="34" charset="0"/>
                <a:cs typeface="Calibri" panose="020F0502020204030204" pitchFamily="34" charset="0"/>
              </a:rPr>
              <a:t>3</a:t>
            </a:r>
            <a:r>
              <a:rPr lang="nl-NL" sz="3600" dirty="0">
                <a:latin typeface="Calibri" panose="020F0502020204030204" pitchFamily="34" charset="0"/>
                <a:ea typeface="Calibri" panose="020F0502020204030204" pitchFamily="34" charset="0"/>
                <a:cs typeface="Calibri" panose="020F0502020204030204" pitchFamily="34" charset="0"/>
              </a:rPr>
              <a:t>verliet hij Judea en ging weer naar Galilea. </a:t>
            </a:r>
            <a:r>
              <a:rPr lang="nl-NL" sz="2400" dirty="0">
                <a:latin typeface="Calibri" panose="020F0502020204030204" pitchFamily="34" charset="0"/>
                <a:ea typeface="Calibri" panose="020F0502020204030204" pitchFamily="34" charset="0"/>
                <a:cs typeface="Calibri" panose="020F0502020204030204" pitchFamily="34" charset="0"/>
              </a:rPr>
              <a:t>4</a:t>
            </a:r>
            <a:r>
              <a:rPr lang="nl-NL" sz="3600" dirty="0">
                <a:latin typeface="Calibri" panose="020F0502020204030204" pitchFamily="34" charset="0"/>
                <a:ea typeface="Calibri" panose="020F0502020204030204" pitchFamily="34" charset="0"/>
                <a:cs typeface="Calibri" panose="020F0502020204030204" pitchFamily="34" charset="0"/>
              </a:rPr>
              <a:t>Daarvoor moest hij door Samaria heen. </a:t>
            </a:r>
            <a:r>
              <a:rPr lang="nl-NL" sz="2400" dirty="0">
                <a:latin typeface="Calibri" panose="020F0502020204030204" pitchFamily="34" charset="0"/>
                <a:ea typeface="Calibri" panose="020F0502020204030204" pitchFamily="34" charset="0"/>
                <a:cs typeface="Calibri" panose="020F0502020204030204" pitchFamily="34" charset="0"/>
              </a:rPr>
              <a:t>5</a:t>
            </a:r>
            <a:r>
              <a:rPr lang="nl-NL" sz="3600" dirty="0">
                <a:latin typeface="Calibri" panose="020F0502020204030204" pitchFamily="34" charset="0"/>
                <a:ea typeface="Calibri" panose="020F0502020204030204" pitchFamily="34" charset="0"/>
                <a:cs typeface="Calibri" panose="020F0502020204030204" pitchFamily="34" charset="0"/>
              </a:rPr>
              <a:t>Zo kwam hij bij de </a:t>
            </a:r>
            <a:r>
              <a:rPr lang="nl-NL" sz="3600" dirty="0" err="1">
                <a:latin typeface="Calibri" panose="020F0502020204030204" pitchFamily="34" charset="0"/>
                <a:ea typeface="Calibri" panose="020F0502020204030204" pitchFamily="34" charset="0"/>
                <a:cs typeface="Calibri" panose="020F0502020204030204" pitchFamily="34" charset="0"/>
              </a:rPr>
              <a:t>Samaritaanse</a:t>
            </a:r>
            <a:r>
              <a:rPr lang="nl-NL" sz="3600" dirty="0">
                <a:latin typeface="Calibri" panose="020F0502020204030204" pitchFamily="34" charset="0"/>
                <a:ea typeface="Calibri" panose="020F0502020204030204" pitchFamily="34" charset="0"/>
                <a:cs typeface="Calibri" panose="020F0502020204030204" pitchFamily="34" charset="0"/>
              </a:rPr>
              <a:t> stad </a:t>
            </a:r>
            <a:r>
              <a:rPr lang="nl-NL" sz="3600" dirty="0" err="1">
                <a:latin typeface="Calibri" panose="020F0502020204030204" pitchFamily="34" charset="0"/>
                <a:ea typeface="Calibri" panose="020F0502020204030204" pitchFamily="34" charset="0"/>
                <a:cs typeface="Calibri" panose="020F0502020204030204" pitchFamily="34" charset="0"/>
              </a:rPr>
              <a:t>Sichar</a:t>
            </a:r>
            <a:r>
              <a:rPr lang="nl-NL" sz="3600" dirty="0">
                <a:latin typeface="Calibri" panose="020F0502020204030204" pitchFamily="34" charset="0"/>
                <a:ea typeface="Calibri" panose="020F0502020204030204" pitchFamily="34" charset="0"/>
                <a:cs typeface="Calibri" panose="020F0502020204030204" pitchFamily="34" charset="0"/>
              </a:rPr>
              <a:t>, dicht bij het stuk grond dat Jakob aan zijn zoon Jozef gegeven had, </a:t>
            </a:r>
            <a:r>
              <a:rPr lang="nl-NL" sz="2400" dirty="0">
                <a:latin typeface="Calibri" panose="020F0502020204030204" pitchFamily="34" charset="0"/>
                <a:ea typeface="Calibri" panose="020F0502020204030204" pitchFamily="34" charset="0"/>
                <a:cs typeface="Calibri" panose="020F0502020204030204" pitchFamily="34" charset="0"/>
              </a:rPr>
              <a:t>6</a:t>
            </a:r>
            <a:r>
              <a:rPr lang="nl-NL" sz="3600" dirty="0">
                <a:latin typeface="Calibri" panose="020F0502020204030204" pitchFamily="34" charset="0"/>
                <a:ea typeface="Calibri" panose="020F0502020204030204" pitchFamily="34" charset="0"/>
                <a:cs typeface="Calibri" panose="020F0502020204030204" pitchFamily="34" charset="0"/>
              </a:rPr>
              <a:t>waar de Jakobsbron is. </a:t>
            </a:r>
          </a:p>
        </p:txBody>
      </p:sp>
    </p:spTree>
    <p:extLst>
      <p:ext uri="{BB962C8B-B14F-4D97-AF65-F5344CB8AC3E}">
        <p14:creationId xmlns:p14="http://schemas.microsoft.com/office/powerpoint/2010/main" val="1450839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11845CF2-B339-093D-1491-27206E837B31}"/>
              </a:ext>
            </a:extLst>
          </p:cNvPr>
          <p:cNvSpPr txBox="1"/>
          <p:nvPr/>
        </p:nvSpPr>
        <p:spPr>
          <a:xfrm>
            <a:off x="506026" y="488272"/>
            <a:ext cx="8273989" cy="646331"/>
          </a:xfrm>
          <a:prstGeom prst="rect">
            <a:avLst/>
          </a:prstGeom>
          <a:noFill/>
        </p:spPr>
        <p:txBody>
          <a:bodyPr wrap="square">
            <a:spAutoFit/>
          </a:bodyPr>
          <a:lstStyle/>
          <a:p>
            <a:endParaRPr lang="nl-NL" sz="3600" dirty="0">
              <a:latin typeface="Calibri" panose="020F0502020204030204" pitchFamily="34" charset="0"/>
              <a:ea typeface="Calibri" panose="020F0502020204030204" pitchFamily="34" charset="0"/>
              <a:cs typeface="Calibri" panose="020F0502020204030204" pitchFamily="34" charset="0"/>
            </a:endParaRPr>
          </a:p>
        </p:txBody>
      </p:sp>
      <p:sp>
        <p:nvSpPr>
          <p:cNvPr id="2" name="Tekstvak 1">
            <a:extLst>
              <a:ext uri="{FF2B5EF4-FFF2-40B4-BE49-F238E27FC236}">
                <a16:creationId xmlns:a16="http://schemas.microsoft.com/office/drawing/2014/main" id="{B4413CEB-3AC4-6B47-B837-1D0AF04E0685}"/>
              </a:ext>
            </a:extLst>
          </p:cNvPr>
          <p:cNvSpPr txBox="1"/>
          <p:nvPr/>
        </p:nvSpPr>
        <p:spPr>
          <a:xfrm>
            <a:off x="524945" y="500885"/>
            <a:ext cx="8273989" cy="6186309"/>
          </a:xfrm>
          <a:prstGeom prst="rect">
            <a:avLst/>
          </a:prstGeom>
          <a:noFill/>
        </p:spPr>
        <p:txBody>
          <a:bodyPr wrap="square">
            <a:spAutoFit/>
          </a:bodyPr>
          <a:lstStyle/>
          <a:p>
            <a:r>
              <a:rPr lang="nl-NL" sz="3600" dirty="0">
                <a:latin typeface="Calibri" panose="020F0502020204030204" pitchFamily="34" charset="0"/>
                <a:ea typeface="Calibri" panose="020F0502020204030204" pitchFamily="34" charset="0"/>
                <a:cs typeface="Calibri" panose="020F0502020204030204" pitchFamily="34" charset="0"/>
              </a:rPr>
              <a:t>Jezus was vermoeid van de reis en ging bij de bron zitten; het was rond het middaguur. </a:t>
            </a:r>
            <a:r>
              <a:rPr lang="nl-NL" sz="2400" dirty="0">
                <a:latin typeface="Calibri" panose="020F0502020204030204" pitchFamily="34" charset="0"/>
                <a:ea typeface="Calibri" panose="020F0502020204030204" pitchFamily="34" charset="0"/>
                <a:cs typeface="Calibri" panose="020F0502020204030204" pitchFamily="34" charset="0"/>
              </a:rPr>
              <a:t>7</a:t>
            </a:r>
            <a:r>
              <a:rPr lang="nl-NL" sz="3600" dirty="0">
                <a:latin typeface="Calibri" panose="020F0502020204030204" pitchFamily="34" charset="0"/>
                <a:ea typeface="Calibri" panose="020F0502020204030204" pitchFamily="34" charset="0"/>
                <a:cs typeface="Calibri" panose="020F0502020204030204" pitchFamily="34" charset="0"/>
              </a:rPr>
              <a:t>Toen kwam er een </a:t>
            </a:r>
            <a:r>
              <a:rPr lang="nl-NL" sz="3600" dirty="0" err="1">
                <a:latin typeface="Calibri" panose="020F0502020204030204" pitchFamily="34" charset="0"/>
                <a:ea typeface="Calibri" panose="020F0502020204030204" pitchFamily="34" charset="0"/>
                <a:cs typeface="Calibri" panose="020F0502020204030204" pitchFamily="34" charset="0"/>
              </a:rPr>
              <a:t>Samaritaanse</a:t>
            </a:r>
            <a:r>
              <a:rPr lang="nl-NL" sz="3600" dirty="0">
                <a:latin typeface="Calibri" panose="020F0502020204030204" pitchFamily="34" charset="0"/>
                <a:ea typeface="Calibri" panose="020F0502020204030204" pitchFamily="34" charset="0"/>
                <a:cs typeface="Calibri" panose="020F0502020204030204" pitchFamily="34" charset="0"/>
              </a:rPr>
              <a:t> vrouw water putten. Jezus zei tegen haar: ‘Geef mij wat te drinken.’ </a:t>
            </a:r>
            <a:r>
              <a:rPr lang="nl-NL" sz="2400" dirty="0">
                <a:latin typeface="Calibri" panose="020F0502020204030204" pitchFamily="34" charset="0"/>
                <a:ea typeface="Calibri" panose="020F0502020204030204" pitchFamily="34" charset="0"/>
                <a:cs typeface="Calibri" panose="020F0502020204030204" pitchFamily="34" charset="0"/>
              </a:rPr>
              <a:t>8</a:t>
            </a:r>
            <a:r>
              <a:rPr lang="nl-NL" sz="3600" dirty="0">
                <a:latin typeface="Calibri" panose="020F0502020204030204" pitchFamily="34" charset="0"/>
                <a:ea typeface="Calibri" panose="020F0502020204030204" pitchFamily="34" charset="0"/>
                <a:cs typeface="Calibri" panose="020F0502020204030204" pitchFamily="34" charset="0"/>
              </a:rPr>
              <a:t>Zijn leerlingen waren namelijk naar de stad gegaan om eten te kopen. </a:t>
            </a:r>
            <a:r>
              <a:rPr lang="nl-NL" sz="2400" dirty="0">
                <a:latin typeface="Calibri" panose="020F0502020204030204" pitchFamily="34" charset="0"/>
                <a:ea typeface="Calibri" panose="020F0502020204030204" pitchFamily="34" charset="0"/>
                <a:cs typeface="Calibri" panose="020F0502020204030204" pitchFamily="34" charset="0"/>
              </a:rPr>
              <a:t>9</a:t>
            </a:r>
            <a:r>
              <a:rPr lang="nl-NL" sz="3600" dirty="0">
                <a:latin typeface="Calibri" panose="020F0502020204030204" pitchFamily="34" charset="0"/>
                <a:ea typeface="Calibri" panose="020F0502020204030204" pitchFamily="34" charset="0"/>
                <a:cs typeface="Calibri" panose="020F0502020204030204" pitchFamily="34" charset="0"/>
              </a:rPr>
              <a:t>De vrouw antwoordde: ‘Hoe kunt u, als Jood, mij om drinken vragen? Ik ben immers een </a:t>
            </a:r>
            <a:r>
              <a:rPr lang="nl-NL" sz="3600" dirty="0" err="1">
                <a:latin typeface="Calibri" panose="020F0502020204030204" pitchFamily="34" charset="0"/>
                <a:ea typeface="Calibri" panose="020F0502020204030204" pitchFamily="34" charset="0"/>
                <a:cs typeface="Calibri" panose="020F0502020204030204" pitchFamily="34" charset="0"/>
              </a:rPr>
              <a:t>Samaritaanse</a:t>
            </a:r>
            <a:r>
              <a:rPr lang="nl-NL" sz="3600" dirty="0">
                <a:latin typeface="Calibri" panose="020F0502020204030204" pitchFamily="34" charset="0"/>
                <a:ea typeface="Calibri" panose="020F0502020204030204" pitchFamily="34" charset="0"/>
                <a:cs typeface="Calibri" panose="020F0502020204030204" pitchFamily="34" charset="0"/>
              </a:rPr>
              <a:t>!’ Joden gaan namelijk niet met Samaritanen om. </a:t>
            </a:r>
          </a:p>
        </p:txBody>
      </p:sp>
    </p:spTree>
    <p:extLst>
      <p:ext uri="{BB962C8B-B14F-4D97-AF65-F5344CB8AC3E}">
        <p14:creationId xmlns:p14="http://schemas.microsoft.com/office/powerpoint/2010/main" val="1783212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11845CF2-B339-093D-1491-27206E837B31}"/>
              </a:ext>
            </a:extLst>
          </p:cNvPr>
          <p:cNvSpPr txBox="1"/>
          <p:nvPr/>
        </p:nvSpPr>
        <p:spPr>
          <a:xfrm>
            <a:off x="506026" y="488272"/>
            <a:ext cx="8273989" cy="646331"/>
          </a:xfrm>
          <a:prstGeom prst="rect">
            <a:avLst/>
          </a:prstGeom>
          <a:noFill/>
        </p:spPr>
        <p:txBody>
          <a:bodyPr wrap="square">
            <a:spAutoFit/>
          </a:bodyPr>
          <a:lstStyle/>
          <a:p>
            <a:endParaRPr lang="nl-NL" sz="3600" dirty="0">
              <a:latin typeface="Calibri" panose="020F0502020204030204" pitchFamily="34" charset="0"/>
              <a:ea typeface="Calibri" panose="020F0502020204030204" pitchFamily="34" charset="0"/>
              <a:cs typeface="Calibri" panose="020F0502020204030204" pitchFamily="34" charset="0"/>
            </a:endParaRPr>
          </a:p>
        </p:txBody>
      </p:sp>
      <p:sp>
        <p:nvSpPr>
          <p:cNvPr id="2" name="Tekstvak 1">
            <a:extLst>
              <a:ext uri="{FF2B5EF4-FFF2-40B4-BE49-F238E27FC236}">
                <a16:creationId xmlns:a16="http://schemas.microsoft.com/office/drawing/2014/main" id="{B4413CEB-3AC4-6B47-B837-1D0AF04E0685}"/>
              </a:ext>
            </a:extLst>
          </p:cNvPr>
          <p:cNvSpPr txBox="1"/>
          <p:nvPr/>
        </p:nvSpPr>
        <p:spPr>
          <a:xfrm>
            <a:off x="524945" y="500885"/>
            <a:ext cx="8273989" cy="5632311"/>
          </a:xfrm>
          <a:prstGeom prst="rect">
            <a:avLst/>
          </a:prstGeom>
          <a:noFill/>
        </p:spPr>
        <p:txBody>
          <a:bodyPr wrap="square">
            <a:spAutoFit/>
          </a:bodyPr>
          <a:lstStyle/>
          <a:p>
            <a:r>
              <a:rPr lang="nl-NL" sz="2400" dirty="0">
                <a:latin typeface="Calibri" panose="020F0502020204030204" pitchFamily="34" charset="0"/>
                <a:ea typeface="Calibri" panose="020F0502020204030204" pitchFamily="34" charset="0"/>
                <a:cs typeface="Calibri" panose="020F0502020204030204" pitchFamily="34" charset="0"/>
              </a:rPr>
              <a:t>10</a:t>
            </a:r>
            <a:r>
              <a:rPr lang="nl-NL" sz="3600" dirty="0">
                <a:latin typeface="Calibri" panose="020F0502020204030204" pitchFamily="34" charset="0"/>
                <a:ea typeface="Calibri" panose="020F0502020204030204" pitchFamily="34" charset="0"/>
                <a:cs typeface="Calibri" panose="020F0502020204030204" pitchFamily="34" charset="0"/>
              </a:rPr>
              <a:t>Jezus zei tegen haar: ‘Als u wist wat God wil geven, en wie het is die u om water vraagt, zou u hém erom vragen en dan zou hij u levend water geven.’ </a:t>
            </a:r>
            <a:r>
              <a:rPr lang="nl-NL" sz="2400" dirty="0">
                <a:latin typeface="Calibri" panose="020F0502020204030204" pitchFamily="34" charset="0"/>
                <a:ea typeface="Calibri" panose="020F0502020204030204" pitchFamily="34" charset="0"/>
                <a:cs typeface="Calibri" panose="020F0502020204030204" pitchFamily="34" charset="0"/>
              </a:rPr>
              <a:t>11</a:t>
            </a:r>
            <a:r>
              <a:rPr lang="nl-NL" sz="3600" dirty="0">
                <a:latin typeface="Calibri" panose="020F0502020204030204" pitchFamily="34" charset="0"/>
                <a:ea typeface="Calibri" panose="020F0502020204030204" pitchFamily="34" charset="0"/>
                <a:cs typeface="Calibri" panose="020F0502020204030204" pitchFamily="34" charset="0"/>
              </a:rPr>
              <a:t>‘Maar heer,’ zei de vrouw, ‘u hebt geen emmer, en de put is diep – waar wilt u dan levend water vandaan halen? </a:t>
            </a:r>
            <a:r>
              <a:rPr lang="nl-NL" sz="2400" dirty="0">
                <a:latin typeface="Calibri" panose="020F0502020204030204" pitchFamily="34" charset="0"/>
                <a:ea typeface="Calibri" panose="020F0502020204030204" pitchFamily="34" charset="0"/>
                <a:cs typeface="Calibri" panose="020F0502020204030204" pitchFamily="34" charset="0"/>
              </a:rPr>
              <a:t>12</a:t>
            </a:r>
            <a:r>
              <a:rPr lang="nl-NL" sz="3600" dirty="0">
                <a:latin typeface="Calibri" panose="020F0502020204030204" pitchFamily="34" charset="0"/>
                <a:ea typeface="Calibri" panose="020F0502020204030204" pitchFamily="34" charset="0"/>
                <a:cs typeface="Calibri" panose="020F0502020204030204" pitchFamily="34" charset="0"/>
              </a:rPr>
              <a:t>U kunt toch niet meer dan Jakob, onze voorvader? Hij heeft ons die put gegeven en er zelf nog uit gedronken, en ook zijn zonen en zijn vee.’</a:t>
            </a:r>
          </a:p>
        </p:txBody>
      </p:sp>
    </p:spTree>
    <p:extLst>
      <p:ext uri="{BB962C8B-B14F-4D97-AF65-F5344CB8AC3E}">
        <p14:creationId xmlns:p14="http://schemas.microsoft.com/office/powerpoint/2010/main" val="34642919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11845CF2-B339-093D-1491-27206E837B31}"/>
              </a:ext>
            </a:extLst>
          </p:cNvPr>
          <p:cNvSpPr txBox="1"/>
          <p:nvPr/>
        </p:nvSpPr>
        <p:spPr>
          <a:xfrm>
            <a:off x="506026" y="488272"/>
            <a:ext cx="8273989" cy="646331"/>
          </a:xfrm>
          <a:prstGeom prst="rect">
            <a:avLst/>
          </a:prstGeom>
          <a:noFill/>
        </p:spPr>
        <p:txBody>
          <a:bodyPr wrap="square">
            <a:spAutoFit/>
          </a:bodyPr>
          <a:lstStyle/>
          <a:p>
            <a:endParaRPr lang="nl-NL" sz="3600" dirty="0">
              <a:latin typeface="Calibri" panose="020F0502020204030204" pitchFamily="34" charset="0"/>
              <a:ea typeface="Calibri" panose="020F0502020204030204" pitchFamily="34" charset="0"/>
              <a:cs typeface="Calibri" panose="020F0502020204030204" pitchFamily="34" charset="0"/>
            </a:endParaRPr>
          </a:p>
        </p:txBody>
      </p:sp>
      <p:sp>
        <p:nvSpPr>
          <p:cNvPr id="2" name="Tekstvak 1">
            <a:extLst>
              <a:ext uri="{FF2B5EF4-FFF2-40B4-BE49-F238E27FC236}">
                <a16:creationId xmlns:a16="http://schemas.microsoft.com/office/drawing/2014/main" id="{B4413CEB-3AC4-6B47-B837-1D0AF04E0685}"/>
              </a:ext>
            </a:extLst>
          </p:cNvPr>
          <p:cNvSpPr txBox="1"/>
          <p:nvPr/>
        </p:nvSpPr>
        <p:spPr>
          <a:xfrm>
            <a:off x="524945" y="500885"/>
            <a:ext cx="8273989" cy="6186309"/>
          </a:xfrm>
          <a:prstGeom prst="rect">
            <a:avLst/>
          </a:prstGeom>
          <a:noFill/>
        </p:spPr>
        <p:txBody>
          <a:bodyPr wrap="square">
            <a:spAutoFit/>
          </a:bodyPr>
          <a:lstStyle/>
          <a:p>
            <a:r>
              <a:rPr lang="nl-NL" sz="2400" dirty="0">
                <a:latin typeface="Calibri" panose="020F0502020204030204" pitchFamily="34" charset="0"/>
                <a:ea typeface="Calibri" panose="020F0502020204030204" pitchFamily="34" charset="0"/>
                <a:cs typeface="Calibri" panose="020F0502020204030204" pitchFamily="34" charset="0"/>
              </a:rPr>
              <a:t>13</a:t>
            </a:r>
            <a:r>
              <a:rPr lang="nl-NL" sz="3600" dirty="0">
                <a:latin typeface="Calibri" panose="020F0502020204030204" pitchFamily="34" charset="0"/>
                <a:ea typeface="Calibri" panose="020F0502020204030204" pitchFamily="34" charset="0"/>
                <a:cs typeface="Calibri" panose="020F0502020204030204" pitchFamily="34" charset="0"/>
              </a:rPr>
              <a:t>‘Iedereen die dit water drinkt zal weer dorst krijgen,’ zei Jezus, </a:t>
            </a:r>
            <a:r>
              <a:rPr lang="nl-NL" sz="2400" dirty="0">
                <a:latin typeface="Calibri" panose="020F0502020204030204" pitchFamily="34" charset="0"/>
                <a:ea typeface="Calibri" panose="020F0502020204030204" pitchFamily="34" charset="0"/>
                <a:cs typeface="Calibri" panose="020F0502020204030204" pitchFamily="34" charset="0"/>
              </a:rPr>
              <a:t>14</a:t>
            </a:r>
            <a:r>
              <a:rPr lang="nl-NL" sz="3600" dirty="0">
                <a:latin typeface="Calibri" panose="020F0502020204030204" pitchFamily="34" charset="0"/>
                <a:ea typeface="Calibri" panose="020F0502020204030204" pitchFamily="34" charset="0"/>
                <a:cs typeface="Calibri" panose="020F0502020204030204" pitchFamily="34" charset="0"/>
              </a:rPr>
              <a:t>‘maar wie het water drinkt dat ik hem geef, zal nooit meer dorst krijgen. Het water dat ik geef, zal in hem een bron worden waaruit water opwelt dat eeuwig leven geeft.’ </a:t>
            </a:r>
            <a:r>
              <a:rPr lang="nl-NL" sz="2400" dirty="0">
                <a:latin typeface="Calibri" panose="020F0502020204030204" pitchFamily="34" charset="0"/>
                <a:ea typeface="Calibri" panose="020F0502020204030204" pitchFamily="34" charset="0"/>
                <a:cs typeface="Calibri" panose="020F0502020204030204" pitchFamily="34" charset="0"/>
              </a:rPr>
              <a:t>15</a:t>
            </a:r>
            <a:r>
              <a:rPr lang="nl-NL" sz="3600" dirty="0">
                <a:latin typeface="Calibri" panose="020F0502020204030204" pitchFamily="34" charset="0"/>
                <a:ea typeface="Calibri" panose="020F0502020204030204" pitchFamily="34" charset="0"/>
                <a:cs typeface="Calibri" panose="020F0502020204030204" pitchFamily="34" charset="0"/>
              </a:rPr>
              <a:t>‘Geef mij dat water, heer,’ zei de vrouw, ‘dan zal ik geen dorst meer hebben en hoef ik ook niet meer hierheen te komen om water te putten.’ </a:t>
            </a:r>
            <a:r>
              <a:rPr lang="nl-NL" sz="2400" dirty="0">
                <a:latin typeface="Calibri" panose="020F0502020204030204" pitchFamily="34" charset="0"/>
                <a:ea typeface="Calibri" panose="020F0502020204030204" pitchFamily="34" charset="0"/>
                <a:cs typeface="Calibri" panose="020F0502020204030204" pitchFamily="34" charset="0"/>
              </a:rPr>
              <a:t>16</a:t>
            </a:r>
            <a:r>
              <a:rPr lang="nl-NL" sz="3600" dirty="0">
                <a:latin typeface="Calibri" panose="020F0502020204030204" pitchFamily="34" charset="0"/>
                <a:ea typeface="Calibri" panose="020F0502020204030204" pitchFamily="34" charset="0"/>
                <a:cs typeface="Calibri" panose="020F0502020204030204" pitchFamily="34" charset="0"/>
              </a:rPr>
              <a:t>Toen zei Jezus tegen haar: ‘Ga uw man eens roepen en kom dan weer terug.’</a:t>
            </a:r>
          </a:p>
        </p:txBody>
      </p:sp>
    </p:spTree>
    <p:extLst>
      <p:ext uri="{BB962C8B-B14F-4D97-AF65-F5344CB8AC3E}">
        <p14:creationId xmlns:p14="http://schemas.microsoft.com/office/powerpoint/2010/main" val="1271088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89CCDFD-8808-851F-222E-884130E218D1}"/>
              </a:ext>
            </a:extLst>
          </p:cNvPr>
          <p:cNvSpPr>
            <a:spLocks noGrp="1"/>
          </p:cNvSpPr>
          <p:nvPr>
            <p:ph type="title"/>
          </p:nvPr>
        </p:nvSpPr>
        <p:spPr/>
        <p:txBody>
          <a:bodyPr>
            <a:normAutofit/>
          </a:bodyPr>
          <a:lstStyle/>
          <a:p>
            <a:r>
              <a:rPr lang="nl-NL" sz="4000" b="1" dirty="0">
                <a:latin typeface="Calibri" panose="020F0502020204030204" pitchFamily="34" charset="0"/>
                <a:ea typeface="Calibri" panose="020F0502020204030204" pitchFamily="34" charset="0"/>
                <a:cs typeface="Calibri" panose="020F0502020204030204" pitchFamily="34" charset="0"/>
              </a:rPr>
              <a:t>Voor de dienst: NLB 838; 1 en 2</a:t>
            </a:r>
            <a:br>
              <a:rPr lang="nl-NL" sz="4000" b="1" dirty="0">
                <a:latin typeface="Calibri" panose="020F0502020204030204" pitchFamily="34" charset="0"/>
                <a:ea typeface="Calibri" panose="020F0502020204030204" pitchFamily="34" charset="0"/>
                <a:cs typeface="Calibri" panose="020F0502020204030204" pitchFamily="34" charset="0"/>
              </a:rPr>
            </a:br>
            <a:r>
              <a:rPr lang="nl-NL" sz="40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 grote God die liefde zijt’</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5" name="Tijdelijke aanduiding voor inhoud 4">
            <a:extLst>
              <a:ext uri="{FF2B5EF4-FFF2-40B4-BE49-F238E27FC236}">
                <a16:creationId xmlns:a16="http://schemas.microsoft.com/office/drawing/2014/main" id="{E36DC4E7-E14B-A867-845C-7B34001C9D64}"/>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308875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11845CF2-B339-093D-1491-27206E837B31}"/>
              </a:ext>
            </a:extLst>
          </p:cNvPr>
          <p:cNvSpPr txBox="1"/>
          <p:nvPr/>
        </p:nvSpPr>
        <p:spPr>
          <a:xfrm>
            <a:off x="506026" y="488272"/>
            <a:ext cx="8273989" cy="646331"/>
          </a:xfrm>
          <a:prstGeom prst="rect">
            <a:avLst/>
          </a:prstGeom>
          <a:noFill/>
        </p:spPr>
        <p:txBody>
          <a:bodyPr wrap="square">
            <a:spAutoFit/>
          </a:bodyPr>
          <a:lstStyle/>
          <a:p>
            <a:endParaRPr lang="nl-NL" sz="3600" dirty="0">
              <a:latin typeface="Calibri" panose="020F0502020204030204" pitchFamily="34" charset="0"/>
              <a:ea typeface="Calibri" panose="020F0502020204030204" pitchFamily="34" charset="0"/>
              <a:cs typeface="Calibri" panose="020F0502020204030204" pitchFamily="34" charset="0"/>
            </a:endParaRPr>
          </a:p>
        </p:txBody>
      </p:sp>
      <p:sp>
        <p:nvSpPr>
          <p:cNvPr id="2" name="Tekstvak 1">
            <a:extLst>
              <a:ext uri="{FF2B5EF4-FFF2-40B4-BE49-F238E27FC236}">
                <a16:creationId xmlns:a16="http://schemas.microsoft.com/office/drawing/2014/main" id="{B4413CEB-3AC4-6B47-B837-1D0AF04E0685}"/>
              </a:ext>
            </a:extLst>
          </p:cNvPr>
          <p:cNvSpPr txBox="1"/>
          <p:nvPr/>
        </p:nvSpPr>
        <p:spPr>
          <a:xfrm>
            <a:off x="524945" y="500885"/>
            <a:ext cx="8273989" cy="5078313"/>
          </a:xfrm>
          <a:prstGeom prst="rect">
            <a:avLst/>
          </a:prstGeom>
          <a:noFill/>
        </p:spPr>
        <p:txBody>
          <a:bodyPr wrap="square">
            <a:spAutoFit/>
          </a:bodyPr>
          <a:lstStyle/>
          <a:p>
            <a:r>
              <a:rPr lang="nl-NL" sz="2400" dirty="0">
                <a:latin typeface="Calibri" panose="020F0502020204030204" pitchFamily="34" charset="0"/>
                <a:ea typeface="Calibri" panose="020F0502020204030204" pitchFamily="34" charset="0"/>
                <a:cs typeface="Calibri" panose="020F0502020204030204" pitchFamily="34" charset="0"/>
              </a:rPr>
              <a:t>17</a:t>
            </a:r>
            <a:r>
              <a:rPr lang="nl-NL" sz="3600" dirty="0">
                <a:latin typeface="Calibri" panose="020F0502020204030204" pitchFamily="34" charset="0"/>
                <a:ea typeface="Calibri" panose="020F0502020204030204" pitchFamily="34" charset="0"/>
                <a:cs typeface="Calibri" panose="020F0502020204030204" pitchFamily="34" charset="0"/>
              </a:rPr>
              <a:t>‘Ik heb geen man,’ zei de vrouw. ‘U hebt gelijk als u zegt dat u geen man hebt,’ zei Jezus, </a:t>
            </a:r>
            <a:r>
              <a:rPr lang="nl-NL" sz="2400" dirty="0">
                <a:latin typeface="Calibri" panose="020F0502020204030204" pitchFamily="34" charset="0"/>
                <a:ea typeface="Calibri" panose="020F0502020204030204" pitchFamily="34" charset="0"/>
                <a:cs typeface="Calibri" panose="020F0502020204030204" pitchFamily="34" charset="0"/>
              </a:rPr>
              <a:t>18</a:t>
            </a:r>
            <a:r>
              <a:rPr lang="nl-NL" sz="3600" dirty="0">
                <a:latin typeface="Calibri" panose="020F0502020204030204" pitchFamily="34" charset="0"/>
                <a:ea typeface="Calibri" panose="020F0502020204030204" pitchFamily="34" charset="0"/>
                <a:cs typeface="Calibri" panose="020F0502020204030204" pitchFamily="34" charset="0"/>
              </a:rPr>
              <a:t>‘u hebt vijf mannen gehad, en degene die u nu hebt is uw man niet. Wat u zegt is waar.’ </a:t>
            </a:r>
            <a:r>
              <a:rPr lang="nl-NL" sz="2400" dirty="0">
                <a:latin typeface="Calibri" panose="020F0502020204030204" pitchFamily="34" charset="0"/>
                <a:ea typeface="Calibri" panose="020F0502020204030204" pitchFamily="34" charset="0"/>
                <a:cs typeface="Calibri" panose="020F0502020204030204" pitchFamily="34" charset="0"/>
              </a:rPr>
              <a:t>19</a:t>
            </a:r>
            <a:r>
              <a:rPr lang="nl-NL" sz="3600" dirty="0">
                <a:latin typeface="Calibri" panose="020F0502020204030204" pitchFamily="34" charset="0"/>
                <a:ea typeface="Calibri" panose="020F0502020204030204" pitchFamily="34" charset="0"/>
                <a:cs typeface="Calibri" panose="020F0502020204030204" pitchFamily="34" charset="0"/>
              </a:rPr>
              <a:t>Daarop zei de vrouw: ‘Nu begrijp ik, heer, dat u een profeet bent! </a:t>
            </a:r>
            <a:r>
              <a:rPr lang="nl-NL" sz="2400" dirty="0">
                <a:latin typeface="Calibri" panose="020F0502020204030204" pitchFamily="34" charset="0"/>
                <a:ea typeface="Calibri" panose="020F0502020204030204" pitchFamily="34" charset="0"/>
                <a:cs typeface="Calibri" panose="020F0502020204030204" pitchFamily="34" charset="0"/>
              </a:rPr>
              <a:t>20</a:t>
            </a:r>
            <a:r>
              <a:rPr lang="nl-NL" sz="3600" dirty="0">
                <a:latin typeface="Calibri" panose="020F0502020204030204" pitchFamily="34" charset="0"/>
                <a:ea typeface="Calibri" panose="020F0502020204030204" pitchFamily="34" charset="0"/>
                <a:cs typeface="Calibri" panose="020F0502020204030204" pitchFamily="34" charset="0"/>
              </a:rPr>
              <a:t>Onze voorouders vereerden God op deze berg, en bij u zegt men dat in Jeruzalem de plek is waar God vereerd moet worden.’</a:t>
            </a:r>
          </a:p>
        </p:txBody>
      </p:sp>
    </p:spTree>
    <p:extLst>
      <p:ext uri="{BB962C8B-B14F-4D97-AF65-F5344CB8AC3E}">
        <p14:creationId xmlns:p14="http://schemas.microsoft.com/office/powerpoint/2010/main" val="24021592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11845CF2-B339-093D-1491-27206E837B31}"/>
              </a:ext>
            </a:extLst>
          </p:cNvPr>
          <p:cNvSpPr txBox="1"/>
          <p:nvPr/>
        </p:nvSpPr>
        <p:spPr>
          <a:xfrm>
            <a:off x="506026" y="488272"/>
            <a:ext cx="8273989" cy="646331"/>
          </a:xfrm>
          <a:prstGeom prst="rect">
            <a:avLst/>
          </a:prstGeom>
          <a:noFill/>
        </p:spPr>
        <p:txBody>
          <a:bodyPr wrap="square">
            <a:spAutoFit/>
          </a:bodyPr>
          <a:lstStyle/>
          <a:p>
            <a:endParaRPr lang="nl-NL" sz="3600" dirty="0">
              <a:latin typeface="Calibri" panose="020F0502020204030204" pitchFamily="34" charset="0"/>
              <a:ea typeface="Calibri" panose="020F0502020204030204" pitchFamily="34" charset="0"/>
              <a:cs typeface="Calibri" panose="020F0502020204030204" pitchFamily="34" charset="0"/>
            </a:endParaRPr>
          </a:p>
        </p:txBody>
      </p:sp>
      <p:sp>
        <p:nvSpPr>
          <p:cNvPr id="2" name="Tekstvak 1">
            <a:extLst>
              <a:ext uri="{FF2B5EF4-FFF2-40B4-BE49-F238E27FC236}">
                <a16:creationId xmlns:a16="http://schemas.microsoft.com/office/drawing/2014/main" id="{B4413CEB-3AC4-6B47-B837-1D0AF04E0685}"/>
              </a:ext>
            </a:extLst>
          </p:cNvPr>
          <p:cNvSpPr txBox="1"/>
          <p:nvPr/>
        </p:nvSpPr>
        <p:spPr>
          <a:xfrm>
            <a:off x="524945" y="500885"/>
            <a:ext cx="8273989" cy="5078313"/>
          </a:xfrm>
          <a:prstGeom prst="rect">
            <a:avLst/>
          </a:prstGeom>
          <a:noFill/>
        </p:spPr>
        <p:txBody>
          <a:bodyPr wrap="square">
            <a:spAutoFit/>
          </a:bodyPr>
          <a:lstStyle/>
          <a:p>
            <a:r>
              <a:rPr lang="nl-NL" sz="2400" dirty="0">
                <a:latin typeface="Calibri" panose="020F0502020204030204" pitchFamily="34" charset="0"/>
                <a:ea typeface="Calibri" panose="020F0502020204030204" pitchFamily="34" charset="0"/>
                <a:cs typeface="Calibri" panose="020F0502020204030204" pitchFamily="34" charset="0"/>
              </a:rPr>
              <a:t>21</a:t>
            </a:r>
            <a:r>
              <a:rPr lang="nl-NL" sz="3600" dirty="0">
                <a:latin typeface="Calibri" panose="020F0502020204030204" pitchFamily="34" charset="0"/>
                <a:ea typeface="Calibri" panose="020F0502020204030204" pitchFamily="34" charset="0"/>
                <a:cs typeface="Calibri" panose="020F0502020204030204" pitchFamily="34" charset="0"/>
              </a:rPr>
              <a:t>‘Geloof me,’ zei Jezus, ‘er komt een tijd dat jullie noch op deze berg, noch in Jeruzalem de Vader zullen aanbidden. </a:t>
            </a:r>
            <a:r>
              <a:rPr lang="nl-NL" sz="2400" dirty="0">
                <a:latin typeface="Calibri" panose="020F0502020204030204" pitchFamily="34" charset="0"/>
                <a:ea typeface="Calibri" panose="020F0502020204030204" pitchFamily="34" charset="0"/>
                <a:cs typeface="Calibri" panose="020F0502020204030204" pitchFamily="34" charset="0"/>
              </a:rPr>
              <a:t>22</a:t>
            </a:r>
            <a:r>
              <a:rPr lang="nl-NL" sz="3600" dirty="0">
                <a:latin typeface="Calibri" panose="020F0502020204030204" pitchFamily="34" charset="0"/>
                <a:ea typeface="Calibri" panose="020F0502020204030204" pitchFamily="34" charset="0"/>
                <a:cs typeface="Calibri" panose="020F0502020204030204" pitchFamily="34" charset="0"/>
              </a:rPr>
              <a:t>Jullie weten niet wat je vereert, maar wij weten dat wel; de redding komt immers van de Joden. </a:t>
            </a:r>
            <a:r>
              <a:rPr lang="nl-NL" sz="2400" dirty="0">
                <a:latin typeface="Calibri" panose="020F0502020204030204" pitchFamily="34" charset="0"/>
                <a:ea typeface="Calibri" panose="020F0502020204030204" pitchFamily="34" charset="0"/>
                <a:cs typeface="Calibri" panose="020F0502020204030204" pitchFamily="34" charset="0"/>
              </a:rPr>
              <a:t>23</a:t>
            </a:r>
            <a:r>
              <a:rPr lang="nl-NL" sz="3600" dirty="0">
                <a:latin typeface="Calibri" panose="020F0502020204030204" pitchFamily="34" charset="0"/>
                <a:ea typeface="Calibri" panose="020F0502020204030204" pitchFamily="34" charset="0"/>
                <a:cs typeface="Calibri" panose="020F0502020204030204" pitchFamily="34" charset="0"/>
              </a:rPr>
              <a:t>Maar er komt een tijd, en die tijd is nu gekomen, dat wie de Vader echt aanbidt, hem aanbidt in geest en in waarheid. </a:t>
            </a:r>
          </a:p>
        </p:txBody>
      </p:sp>
    </p:spTree>
    <p:extLst>
      <p:ext uri="{BB962C8B-B14F-4D97-AF65-F5344CB8AC3E}">
        <p14:creationId xmlns:p14="http://schemas.microsoft.com/office/powerpoint/2010/main" val="30627057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11845CF2-B339-093D-1491-27206E837B31}"/>
              </a:ext>
            </a:extLst>
          </p:cNvPr>
          <p:cNvSpPr txBox="1"/>
          <p:nvPr/>
        </p:nvSpPr>
        <p:spPr>
          <a:xfrm>
            <a:off x="506026" y="488272"/>
            <a:ext cx="8273989" cy="646331"/>
          </a:xfrm>
          <a:prstGeom prst="rect">
            <a:avLst/>
          </a:prstGeom>
          <a:noFill/>
        </p:spPr>
        <p:txBody>
          <a:bodyPr wrap="square">
            <a:spAutoFit/>
          </a:bodyPr>
          <a:lstStyle/>
          <a:p>
            <a:endParaRPr lang="nl-NL" sz="3600" dirty="0">
              <a:latin typeface="Calibri" panose="020F0502020204030204" pitchFamily="34" charset="0"/>
              <a:ea typeface="Calibri" panose="020F0502020204030204" pitchFamily="34" charset="0"/>
              <a:cs typeface="Calibri" panose="020F0502020204030204" pitchFamily="34" charset="0"/>
            </a:endParaRPr>
          </a:p>
        </p:txBody>
      </p:sp>
      <p:sp>
        <p:nvSpPr>
          <p:cNvPr id="2" name="Tekstvak 1">
            <a:extLst>
              <a:ext uri="{FF2B5EF4-FFF2-40B4-BE49-F238E27FC236}">
                <a16:creationId xmlns:a16="http://schemas.microsoft.com/office/drawing/2014/main" id="{B4413CEB-3AC4-6B47-B837-1D0AF04E0685}"/>
              </a:ext>
            </a:extLst>
          </p:cNvPr>
          <p:cNvSpPr txBox="1"/>
          <p:nvPr/>
        </p:nvSpPr>
        <p:spPr>
          <a:xfrm>
            <a:off x="524945" y="500885"/>
            <a:ext cx="8273989" cy="4524315"/>
          </a:xfrm>
          <a:prstGeom prst="rect">
            <a:avLst/>
          </a:prstGeom>
          <a:noFill/>
        </p:spPr>
        <p:txBody>
          <a:bodyPr wrap="square">
            <a:spAutoFit/>
          </a:bodyPr>
          <a:lstStyle/>
          <a:p>
            <a:r>
              <a:rPr lang="nl-NL" sz="3600" dirty="0">
                <a:latin typeface="Calibri" panose="020F0502020204030204" pitchFamily="34" charset="0"/>
                <a:ea typeface="Calibri" panose="020F0502020204030204" pitchFamily="34" charset="0"/>
                <a:cs typeface="Calibri" panose="020F0502020204030204" pitchFamily="34" charset="0"/>
              </a:rPr>
              <a:t>De Vader zoekt mensen die hem zo aanbidden, </a:t>
            </a:r>
            <a:r>
              <a:rPr lang="nl-NL" sz="2400" dirty="0">
                <a:latin typeface="Calibri" panose="020F0502020204030204" pitchFamily="34" charset="0"/>
                <a:ea typeface="Calibri" panose="020F0502020204030204" pitchFamily="34" charset="0"/>
                <a:cs typeface="Calibri" panose="020F0502020204030204" pitchFamily="34" charset="0"/>
              </a:rPr>
              <a:t>24</a:t>
            </a:r>
            <a:r>
              <a:rPr lang="nl-NL" sz="3600" dirty="0">
                <a:latin typeface="Calibri" panose="020F0502020204030204" pitchFamily="34" charset="0"/>
                <a:ea typeface="Calibri" panose="020F0502020204030204" pitchFamily="34" charset="0"/>
                <a:cs typeface="Calibri" panose="020F0502020204030204" pitchFamily="34" charset="0"/>
              </a:rPr>
              <a:t>want God is Geest, dus wie hem aanbidt, moet dat doen in geest en in waarheid.’ </a:t>
            </a:r>
            <a:r>
              <a:rPr lang="nl-NL" sz="2400" dirty="0">
                <a:latin typeface="Calibri" panose="020F0502020204030204" pitchFamily="34" charset="0"/>
                <a:ea typeface="Calibri" panose="020F0502020204030204" pitchFamily="34" charset="0"/>
                <a:cs typeface="Calibri" panose="020F0502020204030204" pitchFamily="34" charset="0"/>
              </a:rPr>
              <a:t>25</a:t>
            </a:r>
            <a:r>
              <a:rPr lang="nl-NL" sz="3600" dirty="0">
                <a:latin typeface="Calibri" panose="020F0502020204030204" pitchFamily="34" charset="0"/>
                <a:ea typeface="Calibri" panose="020F0502020204030204" pitchFamily="34" charset="0"/>
                <a:cs typeface="Calibri" panose="020F0502020204030204" pitchFamily="34" charset="0"/>
              </a:rPr>
              <a:t>De vrouw zei: ‘Ik weet wel dat de </a:t>
            </a:r>
            <a:r>
              <a:rPr lang="nl-NL" sz="3600" dirty="0" err="1">
                <a:latin typeface="Calibri" panose="020F0502020204030204" pitchFamily="34" charset="0"/>
                <a:ea typeface="Calibri" panose="020F0502020204030204" pitchFamily="34" charset="0"/>
                <a:cs typeface="Calibri" panose="020F0502020204030204" pitchFamily="34" charset="0"/>
              </a:rPr>
              <a:t>messias</a:t>
            </a:r>
            <a:r>
              <a:rPr lang="nl-NL" sz="3600" dirty="0">
                <a:latin typeface="Calibri" panose="020F0502020204030204" pitchFamily="34" charset="0"/>
                <a:ea typeface="Calibri" panose="020F0502020204030204" pitchFamily="34" charset="0"/>
                <a:cs typeface="Calibri" panose="020F0502020204030204" pitchFamily="34" charset="0"/>
              </a:rPr>
              <a:t> zal komen’ (dat betekent ‘gezalfde’), ‘wanneer hij komt zal hij ons alles vertellen.’ </a:t>
            </a:r>
            <a:r>
              <a:rPr lang="nl-NL" sz="2400" dirty="0">
                <a:latin typeface="Calibri" panose="020F0502020204030204" pitchFamily="34" charset="0"/>
                <a:ea typeface="Calibri" panose="020F0502020204030204" pitchFamily="34" charset="0"/>
                <a:cs typeface="Calibri" panose="020F0502020204030204" pitchFamily="34" charset="0"/>
              </a:rPr>
              <a:t>26</a:t>
            </a:r>
            <a:r>
              <a:rPr lang="nl-NL" sz="3600" dirty="0">
                <a:latin typeface="Calibri" panose="020F0502020204030204" pitchFamily="34" charset="0"/>
                <a:ea typeface="Calibri" panose="020F0502020204030204" pitchFamily="34" charset="0"/>
                <a:cs typeface="Calibri" panose="020F0502020204030204" pitchFamily="34" charset="0"/>
              </a:rPr>
              <a:t>Jezus zei tegen haar: ‘Dat ben ik, degene die met u spreekt.’</a:t>
            </a:r>
          </a:p>
        </p:txBody>
      </p:sp>
    </p:spTree>
    <p:extLst>
      <p:ext uri="{BB962C8B-B14F-4D97-AF65-F5344CB8AC3E}">
        <p14:creationId xmlns:p14="http://schemas.microsoft.com/office/powerpoint/2010/main" val="30320134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4DDE16-BB2F-3CB0-E4CA-1B9621B6D950}"/>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NLB 139: 1 en 2</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‘Heer die mij ziet zoals ik ben’</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86CD63BE-DAAB-C8CA-ECC6-8A22549AE39F}"/>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9108108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25BFFA-BBB0-4A14-900B-CDCFC9ECE144}"/>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585D170A-2176-4E0A-BC10-DEF790DE6505}"/>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53AB7583-B6D6-45CF-823E-7612BB21A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kstvak 5">
            <a:extLst>
              <a:ext uri="{FF2B5EF4-FFF2-40B4-BE49-F238E27FC236}">
                <a16:creationId xmlns:a16="http://schemas.microsoft.com/office/drawing/2014/main" id="{82B2C16F-E5DC-423B-AE45-C2CD64DDBBA3}"/>
              </a:ext>
            </a:extLst>
          </p:cNvPr>
          <p:cNvSpPr txBox="1"/>
          <p:nvPr/>
        </p:nvSpPr>
        <p:spPr>
          <a:xfrm>
            <a:off x="563671" y="325677"/>
            <a:ext cx="2091847" cy="584775"/>
          </a:xfrm>
          <a:prstGeom prst="rect">
            <a:avLst/>
          </a:prstGeom>
          <a:noFill/>
        </p:spPr>
        <p:txBody>
          <a:bodyPr wrap="square" rtlCol="0">
            <a:spAutoFit/>
          </a:bodyPr>
          <a:lstStyle/>
          <a:p>
            <a:r>
              <a:rPr lang="nl-NL" sz="3200" b="1" dirty="0" err="1"/>
              <a:t>Nlb</a:t>
            </a:r>
            <a:r>
              <a:rPr lang="nl-NL" sz="3200" b="1" dirty="0"/>
              <a:t> 139</a:t>
            </a:r>
          </a:p>
        </p:txBody>
      </p:sp>
    </p:spTree>
    <p:extLst>
      <p:ext uri="{BB962C8B-B14F-4D97-AF65-F5344CB8AC3E}">
        <p14:creationId xmlns:p14="http://schemas.microsoft.com/office/powerpoint/2010/main" val="42714953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9ADA2A-EBC5-4D4B-98E5-7F23229BB0EA}"/>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E782D830-51FF-4DF3-9A9B-2661FABD20D4}"/>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187FB9DE-1C90-4547-BF25-996E4CAC82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186186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1EF084-30D3-49C9-8037-32B76369FC8C}"/>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B630F58B-9A87-4819-B454-9AB6ADF75683}"/>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676D23AA-CF78-4E77-85B7-A095C95AF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044830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6DA1B-5285-416E-82BB-97A08E168D6D}"/>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91478529-CA63-4872-8604-A948655B931C}"/>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6C3F9699-3847-4B43-9103-EF78ECAF51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449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B0F6C5-CC9B-C9AE-1768-37C54C100D89}"/>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Verkondiging</a:t>
            </a:r>
          </a:p>
        </p:txBody>
      </p:sp>
      <p:sp>
        <p:nvSpPr>
          <p:cNvPr id="3" name="Tijdelijke aanduiding voor inhoud 2">
            <a:extLst>
              <a:ext uri="{FF2B5EF4-FFF2-40B4-BE49-F238E27FC236}">
                <a16:creationId xmlns:a16="http://schemas.microsoft.com/office/drawing/2014/main" id="{8455C73F-40AC-09A7-7FEE-0F2EF3D447E6}"/>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5239168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2A6B4-7CF9-2EEC-CDD8-81CF8942D161}"/>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4AC16A90-DAC1-BB7B-FD8F-5BFCF9C0245C}"/>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709089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p:nvSpPr>
        <p:spPr>
          <a:xfrm>
            <a:off x="634701" y="290456"/>
            <a:ext cx="2592593" cy="646331"/>
          </a:xfrm>
          <a:prstGeom prst="rect">
            <a:avLst/>
          </a:prstGeom>
          <a:noFill/>
        </p:spPr>
        <p:txBody>
          <a:bodyPr wrap="square" rtlCol="0">
            <a:spAutoFit/>
          </a:bodyPr>
          <a:lstStyle/>
          <a:p>
            <a:r>
              <a:rPr lang="nl-NL" sz="3600" b="1" dirty="0"/>
              <a:t>NLB 838</a:t>
            </a:r>
          </a:p>
        </p:txBody>
      </p:sp>
    </p:spTree>
    <p:extLst>
      <p:ext uri="{BB962C8B-B14F-4D97-AF65-F5344CB8AC3E}">
        <p14:creationId xmlns:p14="http://schemas.microsoft.com/office/powerpoint/2010/main" val="34921188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4DDE16-BB2F-3CB0-E4CA-1B9621B6D950}"/>
              </a:ext>
            </a:extLst>
          </p:cNvPr>
          <p:cNvSpPr>
            <a:spLocks noGrp="1"/>
          </p:cNvSpPr>
          <p:nvPr>
            <p:ph type="title"/>
          </p:nvPr>
        </p:nvSpPr>
        <p:spPr/>
        <p:txBody>
          <a:bodyPr>
            <a:normAutofit fontScale="90000"/>
          </a:bodyPr>
          <a:lstStyle/>
          <a:p>
            <a:r>
              <a:rPr lang="nl-NL" sz="3600" b="1" dirty="0">
                <a:latin typeface="Calibri" panose="020F0502020204030204" pitchFamily="34" charset="0"/>
                <a:ea typeface="Calibri" panose="020F0502020204030204" pitchFamily="34" charset="0"/>
                <a:cs typeface="Calibri" panose="020F0502020204030204" pitchFamily="34" charset="0"/>
              </a:rPr>
              <a:t>NLB 103: 1, 5 en 9</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‘Zegen mijn ziel de grote naam des Heren’</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86CD63BE-DAAB-C8CA-ECC6-8A22549AE39F}"/>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6360136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E16BE8B-025F-49A0-9A89-B6618352B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el 1">
            <a:extLst>
              <a:ext uri="{FF2B5EF4-FFF2-40B4-BE49-F238E27FC236}">
                <a16:creationId xmlns:a16="http://schemas.microsoft.com/office/drawing/2014/main" id="{3A168A1F-4570-466A-A135-E93C3A471072}"/>
              </a:ext>
            </a:extLst>
          </p:cNvPr>
          <p:cNvSpPr>
            <a:spLocks noGrp="1"/>
          </p:cNvSpPr>
          <p:nvPr>
            <p:ph type="ctrTitle"/>
          </p:nvPr>
        </p:nvSpPr>
        <p:spPr>
          <a:xfrm>
            <a:off x="487018" y="207964"/>
            <a:ext cx="7772400" cy="653428"/>
          </a:xfrm>
        </p:spPr>
        <p:txBody>
          <a:bodyPr>
            <a:normAutofit/>
          </a:bodyPr>
          <a:lstStyle/>
          <a:p>
            <a:pPr algn="l"/>
            <a:r>
              <a:rPr lang="nl-NL" sz="3600" b="1" dirty="0">
                <a:latin typeface="+mn-lt"/>
              </a:rPr>
              <a:t>NLB 103</a:t>
            </a:r>
          </a:p>
        </p:txBody>
      </p:sp>
    </p:spTree>
    <p:extLst>
      <p:ext uri="{BB962C8B-B14F-4D97-AF65-F5344CB8AC3E}">
        <p14:creationId xmlns:p14="http://schemas.microsoft.com/office/powerpoint/2010/main" val="37786669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4404471-0567-46AE-BD40-0E985EE48C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344564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76AC68F-9FF0-4547-9293-E3A51B3100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931096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CBD89BF-CAF7-431C-894E-223BD84738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170680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D89F689-1975-4097-AB6A-33F0A9240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172193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37A86BF-22F0-49CB-8122-9E6C9D2DBC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869474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A3B75-DC36-AD4C-1B96-B43B0FCD521C}"/>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Kinderlied </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‘Jona, ga naar </a:t>
            </a:r>
            <a:r>
              <a:rPr lang="nl-NL" sz="3600" b="1" dirty="0" err="1">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Ninevé</a:t>
            </a:r>
            <a:r>
              <a:rPr lang="nl-NL" sz="36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69EFE6CF-C48C-1D2E-66DE-D5798BBFD6AF}"/>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4172349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kstvak 1"/>
          <p:cNvSpPr txBox="1">
            <a:spLocks noChangeArrowheads="1"/>
          </p:cNvSpPr>
          <p:nvPr/>
        </p:nvSpPr>
        <p:spPr bwMode="auto">
          <a:xfrm>
            <a:off x="0" y="115888"/>
            <a:ext cx="17577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nl-NL" sz="2800" b="1" dirty="0">
                <a:latin typeface="Arial" panose="020B0604020202020204" pitchFamily="34" charset="0"/>
                <a:cs typeface="Arial" panose="020B0604020202020204" pitchFamily="34" charset="0"/>
              </a:rPr>
              <a:t>Jona</a:t>
            </a:r>
          </a:p>
          <a:p>
            <a:pPr algn="ctr" eaLnBrk="1" hangingPunct="1"/>
            <a:r>
              <a:rPr lang="nl-NL" sz="1200" b="1" dirty="0">
                <a:latin typeface="Arial" panose="020B0604020202020204" pitchFamily="34" charset="0"/>
                <a:cs typeface="Arial" panose="020B0604020202020204" pitchFamily="34" charset="0"/>
              </a:rPr>
              <a:t>Elly &amp; Rikkert</a:t>
            </a:r>
          </a:p>
        </p:txBody>
      </p:sp>
      <p:pic>
        <p:nvPicPr>
          <p:cNvPr id="3" name="Afbeelding 2"/>
          <p:cNvPicPr>
            <a:picLocks noChangeAspect="1"/>
          </p:cNvPicPr>
          <p:nvPr/>
        </p:nvPicPr>
        <p:blipFill>
          <a:blip r:embed="rId3"/>
          <a:stretch>
            <a:fillRect/>
          </a:stretch>
        </p:blipFill>
        <p:spPr>
          <a:xfrm>
            <a:off x="166687" y="810344"/>
            <a:ext cx="8810625" cy="5715000"/>
          </a:xfrm>
          <a:prstGeom prst="rect">
            <a:avLst/>
          </a:prstGeom>
        </p:spPr>
      </p:pic>
    </p:spTree>
    <p:extLst>
      <p:ext uri="{BB962C8B-B14F-4D97-AF65-F5344CB8AC3E}">
        <p14:creationId xmlns:p14="http://schemas.microsoft.com/office/powerpoint/2010/main" val="19856760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166687" y="797072"/>
            <a:ext cx="8810625" cy="4552950"/>
          </a:xfrm>
          <a:prstGeom prst="rect">
            <a:avLst/>
          </a:prstGeom>
        </p:spPr>
      </p:pic>
    </p:spTree>
    <p:extLst>
      <p:ext uri="{BB962C8B-B14F-4D97-AF65-F5344CB8AC3E}">
        <p14:creationId xmlns:p14="http://schemas.microsoft.com/office/powerpoint/2010/main" val="1244266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110318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166687" y="800819"/>
            <a:ext cx="8810625" cy="5724525"/>
          </a:xfrm>
          <a:prstGeom prst="rect">
            <a:avLst/>
          </a:prstGeom>
        </p:spPr>
      </p:pic>
    </p:spTree>
    <p:extLst>
      <p:ext uri="{BB962C8B-B14F-4D97-AF65-F5344CB8AC3E}">
        <p14:creationId xmlns:p14="http://schemas.microsoft.com/office/powerpoint/2010/main" val="25580053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166687" y="805164"/>
            <a:ext cx="8810625" cy="4781550"/>
          </a:xfrm>
          <a:prstGeom prst="rect">
            <a:avLst/>
          </a:prstGeom>
        </p:spPr>
      </p:pic>
    </p:spTree>
    <p:extLst>
      <p:ext uri="{BB962C8B-B14F-4D97-AF65-F5344CB8AC3E}">
        <p14:creationId xmlns:p14="http://schemas.microsoft.com/office/powerpoint/2010/main" val="16721366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166687" y="791294"/>
            <a:ext cx="8810625" cy="5734050"/>
          </a:xfrm>
          <a:prstGeom prst="rect">
            <a:avLst/>
          </a:prstGeom>
        </p:spPr>
      </p:pic>
    </p:spTree>
    <p:extLst>
      <p:ext uri="{BB962C8B-B14F-4D97-AF65-F5344CB8AC3E}">
        <p14:creationId xmlns:p14="http://schemas.microsoft.com/office/powerpoint/2010/main" val="11217717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166687" y="764704"/>
            <a:ext cx="8810625" cy="4581525"/>
          </a:xfrm>
          <a:prstGeom prst="rect">
            <a:avLst/>
          </a:prstGeom>
        </p:spPr>
      </p:pic>
    </p:spTree>
    <p:extLst>
      <p:ext uri="{BB962C8B-B14F-4D97-AF65-F5344CB8AC3E}">
        <p14:creationId xmlns:p14="http://schemas.microsoft.com/office/powerpoint/2010/main" val="4978298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166687" y="764704"/>
            <a:ext cx="8810625" cy="5743575"/>
          </a:xfrm>
          <a:prstGeom prst="rect">
            <a:avLst/>
          </a:prstGeom>
        </p:spPr>
      </p:pic>
    </p:spTree>
    <p:extLst>
      <p:ext uri="{BB962C8B-B14F-4D97-AF65-F5344CB8AC3E}">
        <p14:creationId xmlns:p14="http://schemas.microsoft.com/office/powerpoint/2010/main" val="20151533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7E9198-439D-D445-F4DB-9AE68A2A3C51}"/>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Gebeden</a:t>
            </a:r>
          </a:p>
        </p:txBody>
      </p:sp>
      <p:sp>
        <p:nvSpPr>
          <p:cNvPr id="3" name="Tijdelijke aanduiding voor inhoud 2">
            <a:extLst>
              <a:ext uri="{FF2B5EF4-FFF2-40B4-BE49-F238E27FC236}">
                <a16:creationId xmlns:a16="http://schemas.microsoft.com/office/drawing/2014/main" id="{C922D695-BF70-C518-735B-379D924681CC}"/>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4631147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74D688E-05DF-1896-4B54-BB09F495C4F2}"/>
              </a:ext>
            </a:extLst>
          </p:cNvPr>
          <p:cNvPicPr>
            <a:picLocks noChangeAspect="1"/>
          </p:cNvPicPr>
          <p:nvPr/>
        </p:nvPicPr>
        <p:blipFill>
          <a:blip r:embed="rId3"/>
          <a:stretch>
            <a:fillRect/>
          </a:stretch>
        </p:blipFill>
        <p:spPr>
          <a:xfrm>
            <a:off x="6681812" y="4510355"/>
            <a:ext cx="2585476" cy="25854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291" name="Tijdelijke aanduiding voor tekst 2"/>
          <p:cNvSpPr>
            <a:spLocks noGrp="1" noChangeArrowheads="1"/>
          </p:cNvSpPr>
          <p:nvPr>
            <p:ph type="body" idx="1"/>
          </p:nvPr>
        </p:nvSpPr>
        <p:spPr>
          <a:xfrm>
            <a:off x="228295" y="613311"/>
            <a:ext cx="8687410" cy="5631378"/>
          </a:xfrm>
        </p:spPr>
        <p:txBody>
          <a:bodyPr>
            <a:noAutofit/>
          </a:bodyPr>
          <a:lstStyle/>
          <a:p>
            <a:pPr marL="0" indent="0">
              <a:buNone/>
            </a:pPr>
            <a:r>
              <a:rPr lang="nl-NL" altLang="nl-NL" sz="3600" b="1" dirty="0">
                <a:latin typeface="Calibri" panose="020F0502020204030204" pitchFamily="34" charset="0"/>
                <a:ea typeface="ＭＳ Ｐゴシック" panose="020B0600070205080204" pitchFamily="34" charset="-128"/>
              </a:rPr>
              <a:t>Collecten</a:t>
            </a:r>
            <a:br>
              <a:rPr lang="nl-NL" altLang="nl-NL" sz="3600" b="1" dirty="0">
                <a:latin typeface="Calibri" panose="020F0502020204030204" pitchFamily="34" charset="0"/>
                <a:ea typeface="ＭＳ Ｐゴシック" panose="020B0600070205080204" pitchFamily="34" charset="-128"/>
              </a:rPr>
            </a:br>
            <a:br>
              <a:rPr lang="nl-NL" altLang="nl-NL" sz="3600" b="1" dirty="0">
                <a:latin typeface="Calibri" panose="020F0502020204030204" pitchFamily="34" charset="0"/>
                <a:ea typeface="ＭＳ Ｐゴシック" panose="020B0600070205080204" pitchFamily="34" charset="-128"/>
              </a:rPr>
            </a:br>
            <a:r>
              <a:rPr lang="nl-NL" altLang="nl-NL" sz="3600" dirty="0">
                <a:latin typeface="Calibri" panose="020F0502020204030204" pitchFamily="34" charset="0"/>
                <a:ea typeface="Calibri" panose="020F0502020204030204" pitchFamily="34" charset="0"/>
                <a:cs typeface="Calibri" panose="020F0502020204030204" pitchFamily="34" charset="0"/>
              </a:rPr>
              <a:t>De collecte in de dienst is bestemd voor de diaconie.</a:t>
            </a:r>
            <a:br>
              <a:rPr lang="nl-NL" altLang="nl-NL" sz="3600" dirty="0">
                <a:latin typeface="Calibri" panose="020F0502020204030204" pitchFamily="34" charset="0"/>
                <a:ea typeface="Calibri" panose="020F0502020204030204" pitchFamily="34" charset="0"/>
                <a:cs typeface="Calibri" panose="020F0502020204030204" pitchFamily="34" charset="0"/>
              </a:rPr>
            </a:b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De collecte bij de uitgang is bestemd voor onderhoud van het kerkgebouw.</a:t>
            </a:r>
            <a:br>
              <a:rPr lang="nl-NL" altLang="nl-NL" sz="3600" dirty="0">
                <a:latin typeface="Calibri" panose="020F0502020204030204" pitchFamily="34" charset="0"/>
                <a:ea typeface="Calibri" panose="020F0502020204030204" pitchFamily="34" charset="0"/>
                <a:cs typeface="Calibri" panose="020F0502020204030204" pitchFamily="34" charset="0"/>
              </a:rPr>
            </a:b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Via de </a:t>
            </a:r>
            <a:r>
              <a:rPr lang="nl-NL" altLang="nl-NL" sz="3600" dirty="0" err="1">
                <a:latin typeface="Calibri" panose="020F0502020204030204" pitchFamily="34" charset="0"/>
                <a:ea typeface="Calibri" panose="020F0502020204030204" pitchFamily="34" charset="0"/>
                <a:cs typeface="Calibri" panose="020F0502020204030204" pitchFamily="34" charset="0"/>
              </a:rPr>
              <a:t>Scipio</a:t>
            </a:r>
            <a:r>
              <a:rPr lang="nl-NL" altLang="nl-NL" sz="3600" dirty="0">
                <a:latin typeface="Calibri" panose="020F0502020204030204" pitchFamily="34" charset="0"/>
                <a:ea typeface="Calibri" panose="020F0502020204030204" pitchFamily="34" charset="0"/>
                <a:cs typeface="Calibri" panose="020F0502020204030204" pitchFamily="34" charset="0"/>
              </a:rPr>
              <a:t>-app van de</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Mariakerk kunt u thuis of in</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de kerk ook geven.</a:t>
            </a:r>
          </a:p>
          <a:p>
            <a:pPr marL="0" indent="0">
              <a:buNone/>
            </a:pPr>
            <a:endParaRPr lang="nl-NL" altLang="nl-NL" sz="36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nl-NL" altLang="nl-NL" sz="3600" dirty="0">
              <a:ea typeface="ＭＳ Ｐゴシック" panose="020B0600070205080204" pitchFamily="34" charset="-128"/>
            </a:endParaRPr>
          </a:p>
        </p:txBody>
      </p:sp>
    </p:spTree>
    <p:extLst>
      <p:ext uri="{BB962C8B-B14F-4D97-AF65-F5344CB8AC3E}">
        <p14:creationId xmlns:p14="http://schemas.microsoft.com/office/powerpoint/2010/main" val="40288373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6581" y="-138300"/>
            <a:ext cx="8650839" cy="1598686"/>
          </a:xfrm>
        </p:spPr>
        <p:txBody>
          <a:bodyPr>
            <a:normAutofit/>
          </a:bodyPr>
          <a:lstStyle/>
          <a:p>
            <a:pPr algn="ctr"/>
            <a:r>
              <a:rPr lang="nl-NL" sz="3600" b="1" dirty="0">
                <a:solidFill>
                  <a:srgbClr val="222222"/>
                </a:solidFill>
                <a:latin typeface="Calibri" panose="020F0502020204030204" pitchFamily="34" charset="0"/>
                <a:cs typeface="Calibri" panose="020F0502020204030204" pitchFamily="34" charset="0"/>
              </a:rPr>
              <a:t>We wachten even tot de kleinste kinderen terugkomen van de oppasdienst</a:t>
            </a:r>
            <a:endParaRPr lang="nl-NL" sz="3600" b="1" dirty="0">
              <a:solidFill>
                <a:schemeClr val="bg1">
                  <a:lumMod val="50000"/>
                </a:schemeClr>
              </a:solidFill>
              <a:latin typeface="Calibri" panose="020F0502020204030204" pitchFamily="34" charset="0"/>
              <a:cs typeface="Calibri" panose="020F0502020204030204" pitchFamily="34" charset="0"/>
            </a:endParaRPr>
          </a:p>
        </p:txBody>
      </p:sp>
      <p:pic>
        <p:nvPicPr>
          <p:cNvPr id="3" name="Afbeelding 2">
            <a:extLst>
              <a:ext uri="{FF2B5EF4-FFF2-40B4-BE49-F238E27FC236}">
                <a16:creationId xmlns:a16="http://schemas.microsoft.com/office/drawing/2014/main" id="{ABD08809-01CC-9AAB-2C2A-16D9CA2DE0F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206424"/>
            <a:ext cx="9144000" cy="5774864"/>
          </a:xfrm>
          <a:prstGeom prst="rect">
            <a:avLst/>
          </a:prstGeom>
        </p:spPr>
      </p:pic>
    </p:spTree>
    <p:extLst>
      <p:ext uri="{BB962C8B-B14F-4D97-AF65-F5344CB8AC3E}">
        <p14:creationId xmlns:p14="http://schemas.microsoft.com/office/powerpoint/2010/main" val="29906419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AE9313-0789-92F7-4732-D365F527746A}"/>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Slotlied NLB 885: 1 en 2</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‘Groot is uw trouw, o Heer’</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tekst 2">
            <a:extLst>
              <a:ext uri="{FF2B5EF4-FFF2-40B4-BE49-F238E27FC236}">
                <a16:creationId xmlns:a16="http://schemas.microsoft.com/office/drawing/2014/main" id="{43B0D760-73F4-5C64-9FFA-0FAE754B40FB}"/>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8618490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CB9492D-2DE8-4EE0-B084-A9A17FD5E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el 1">
            <a:extLst>
              <a:ext uri="{FF2B5EF4-FFF2-40B4-BE49-F238E27FC236}">
                <a16:creationId xmlns:a16="http://schemas.microsoft.com/office/drawing/2014/main" id="{3A168A1F-4570-466A-A135-E93C3A471072}"/>
              </a:ext>
            </a:extLst>
          </p:cNvPr>
          <p:cNvSpPr>
            <a:spLocks noGrp="1"/>
          </p:cNvSpPr>
          <p:nvPr>
            <p:ph type="ctrTitle"/>
          </p:nvPr>
        </p:nvSpPr>
        <p:spPr>
          <a:xfrm>
            <a:off x="487018" y="207964"/>
            <a:ext cx="7772400" cy="653428"/>
          </a:xfrm>
        </p:spPr>
        <p:txBody>
          <a:bodyPr>
            <a:normAutofit/>
          </a:bodyPr>
          <a:lstStyle/>
          <a:p>
            <a:pPr algn="l"/>
            <a:r>
              <a:rPr lang="nl-NL" sz="3600" b="1" dirty="0">
                <a:latin typeface="+mn-lt"/>
              </a:rPr>
              <a:t>NLB 885</a:t>
            </a:r>
          </a:p>
        </p:txBody>
      </p:sp>
    </p:spTree>
    <p:extLst>
      <p:ext uri="{BB962C8B-B14F-4D97-AF65-F5344CB8AC3E}">
        <p14:creationId xmlns:p14="http://schemas.microsoft.com/office/powerpoint/2010/main" val="1350222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343407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E5934DA-D9C9-4934-91E0-8653074AE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998757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258DD44-554E-48B8-AC0E-FC17D79B5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208814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85C6023-C24E-44C2-BB97-1DA1484D2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789335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C66D4B-DC4B-6E87-21CD-0570204CE466}"/>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Zegen</a:t>
            </a:r>
          </a:p>
        </p:txBody>
      </p:sp>
      <p:sp>
        <p:nvSpPr>
          <p:cNvPr id="3" name="Tijdelijke aanduiding voor tekst 2">
            <a:extLst>
              <a:ext uri="{FF2B5EF4-FFF2-40B4-BE49-F238E27FC236}">
                <a16:creationId xmlns:a16="http://schemas.microsoft.com/office/drawing/2014/main" id="{094CC470-BF42-B7B2-F24C-99B6CE9F4D13}"/>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7788784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AE9313-0789-92F7-4732-D365F527746A}"/>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NLB 708: 1 en 6</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‘Wilhelmus van </a:t>
            </a:r>
            <a:r>
              <a:rPr lang="nl-NL" sz="3600" b="1" dirty="0" err="1">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Nassouwe</a:t>
            </a:r>
            <a:r>
              <a:rPr lang="nl-NL" sz="36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tekst 2">
            <a:extLst>
              <a:ext uri="{FF2B5EF4-FFF2-40B4-BE49-F238E27FC236}">
                <a16:creationId xmlns:a16="http://schemas.microsoft.com/office/drawing/2014/main" id="{43B0D760-73F4-5C64-9FFA-0FAE754B40FB}"/>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5359650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kstvak 2"/>
          <p:cNvSpPr txBox="1"/>
          <p:nvPr/>
        </p:nvSpPr>
        <p:spPr>
          <a:xfrm>
            <a:off x="762000" y="292100"/>
            <a:ext cx="2247900" cy="646331"/>
          </a:xfrm>
          <a:prstGeom prst="rect">
            <a:avLst/>
          </a:prstGeom>
          <a:noFill/>
        </p:spPr>
        <p:txBody>
          <a:bodyPr wrap="square" rtlCol="0">
            <a:spAutoFit/>
          </a:bodyPr>
          <a:lstStyle/>
          <a:p>
            <a:r>
              <a:rPr lang="nl-NL" sz="3600" b="1" dirty="0"/>
              <a:t>NLB 708</a:t>
            </a:r>
          </a:p>
        </p:txBody>
      </p:sp>
    </p:spTree>
    <p:extLst>
      <p:ext uri="{BB962C8B-B14F-4D97-AF65-F5344CB8AC3E}">
        <p14:creationId xmlns:p14="http://schemas.microsoft.com/office/powerpoint/2010/main" val="42101834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054403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C11FD8-768C-4C1E-B884-D9DDB257AB54}"/>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02775AFF-4AFB-4CC8-870D-95DC4AA7728C}"/>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049BA529-1BF7-402F-887D-AE4773574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83474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C13620-080C-4ADF-A959-6B6A851F9259}"/>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2B2420FE-CE60-49B3-90E9-A2B32C692F44}"/>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365127BF-72F2-445D-96DF-B3FF191834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220105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C66D4B-DC4B-6E87-21CD-0570204CE466}"/>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Een fijne zondag!</a:t>
            </a:r>
          </a:p>
        </p:txBody>
      </p:sp>
      <p:sp>
        <p:nvSpPr>
          <p:cNvPr id="3" name="Tijdelijke aanduiding voor tekst 2">
            <a:extLst>
              <a:ext uri="{FF2B5EF4-FFF2-40B4-BE49-F238E27FC236}">
                <a16:creationId xmlns:a16="http://schemas.microsoft.com/office/drawing/2014/main" id="{094CC470-BF42-B7B2-F24C-99B6CE9F4D13}"/>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1689012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69518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08FBFB1-E6A1-73CC-08C2-C61809CC07A6}"/>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Welkom en mededelingen</a:t>
            </a:r>
          </a:p>
        </p:txBody>
      </p:sp>
      <p:sp>
        <p:nvSpPr>
          <p:cNvPr id="5" name="Tijdelijke aanduiding voor inhoud 4">
            <a:extLst>
              <a:ext uri="{FF2B5EF4-FFF2-40B4-BE49-F238E27FC236}">
                <a16:creationId xmlns:a16="http://schemas.microsoft.com/office/drawing/2014/main" id="{F11053A5-9AFC-34BD-BCB2-4AD676D5FD0E}"/>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376524030"/>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antoorthe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221</TotalTime>
  <Words>968</Words>
  <Application>Microsoft Office PowerPoint</Application>
  <PresentationFormat>Diavoorstelling (4:3)</PresentationFormat>
  <Paragraphs>68</Paragraphs>
  <Slides>79</Slides>
  <Notes>18</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79</vt:i4>
      </vt:variant>
    </vt:vector>
  </HeadingPairs>
  <TitlesOfParts>
    <vt:vector size="87" baseType="lpstr">
      <vt:lpstr>ＭＳ Ｐゴシック</vt:lpstr>
      <vt:lpstr>Aptos</vt:lpstr>
      <vt:lpstr>Aptos Display</vt:lpstr>
      <vt:lpstr>Arial</vt:lpstr>
      <vt:lpstr>Calibri</vt:lpstr>
      <vt:lpstr>Calibri Light</vt:lpstr>
      <vt:lpstr>Kantoorthema</vt:lpstr>
      <vt:lpstr>1_Kantoorthema</vt:lpstr>
      <vt:lpstr>PowerPoint-presentatie</vt:lpstr>
      <vt:lpstr>PowerPoint-presentatie</vt:lpstr>
      <vt:lpstr>PowerPoint-presentatie</vt:lpstr>
      <vt:lpstr>Voor de dienst: NLB 838; 1 en 2 ‘O grote God die liefde zijt’</vt:lpstr>
      <vt:lpstr>PowerPoint-presentatie</vt:lpstr>
      <vt:lpstr>PowerPoint-presentatie</vt:lpstr>
      <vt:lpstr>PowerPoint-presentatie</vt:lpstr>
      <vt:lpstr>PowerPoint-presentatie</vt:lpstr>
      <vt:lpstr>Welkom en mededelingen</vt:lpstr>
      <vt:lpstr>Intochtslied: NLB 971 ‘Zing een nieuw lied voor God de Here’</vt:lpstr>
      <vt:lpstr>NLB 971</vt:lpstr>
      <vt:lpstr>PowerPoint-presentatie</vt:lpstr>
      <vt:lpstr>PowerPoint-presentatie</vt:lpstr>
      <vt:lpstr>PowerPoint-presentatie</vt:lpstr>
      <vt:lpstr>PowerPoint-presentatie</vt:lpstr>
      <vt:lpstr>PowerPoint-presentatie</vt:lpstr>
      <vt:lpstr>Stilte, bemoediging  en groet</vt:lpstr>
      <vt:lpstr>Gebed</vt:lpstr>
      <vt:lpstr>NLB. 121: 3 en 4 ‘de Heer brengt al uw heil tot stand’</vt:lpstr>
      <vt:lpstr>PowerPoint-presentatie</vt:lpstr>
      <vt:lpstr>PowerPoint-presentatie</vt:lpstr>
      <vt:lpstr>PowerPoint-presentatie</vt:lpstr>
      <vt:lpstr>PowerPoint-presentatie</vt:lpstr>
      <vt:lpstr>Wetslezing</vt:lpstr>
      <vt:lpstr>ELB. 314 ‘Maak mij rein voor U’</vt:lpstr>
      <vt:lpstr>PowerPoint-presentatie</vt:lpstr>
      <vt:lpstr>PowerPoint-presentatie</vt:lpstr>
      <vt:lpstr>PowerPoint-presentatie</vt:lpstr>
      <vt:lpstr>PowerPoint-presentatie</vt:lpstr>
      <vt:lpstr>PowerPoint-presentatie</vt:lpstr>
      <vt:lpstr>PowerPoint-presentatie</vt:lpstr>
      <vt:lpstr>Gebed om de Heilige Geest</vt:lpstr>
      <vt:lpstr>Opstap</vt:lpstr>
      <vt:lpstr>Kinderen naar nevendienst</vt:lpstr>
      <vt:lpstr>Lezing Joh. 4: 1 - 26</vt:lpstr>
      <vt:lpstr>PowerPoint-presentatie</vt:lpstr>
      <vt:lpstr>PowerPoint-presentatie</vt:lpstr>
      <vt:lpstr>PowerPoint-presentatie</vt:lpstr>
      <vt:lpstr>PowerPoint-presentatie</vt:lpstr>
      <vt:lpstr>PowerPoint-presentatie</vt:lpstr>
      <vt:lpstr>PowerPoint-presentatie</vt:lpstr>
      <vt:lpstr>PowerPoint-presentatie</vt:lpstr>
      <vt:lpstr>NLB 139: 1 en 2 ‘Heer die mij ziet zoals ik ben’</vt:lpstr>
      <vt:lpstr>PowerPoint-presentatie</vt:lpstr>
      <vt:lpstr>PowerPoint-presentatie</vt:lpstr>
      <vt:lpstr>PowerPoint-presentatie</vt:lpstr>
      <vt:lpstr>PowerPoint-presentatie</vt:lpstr>
      <vt:lpstr>Verkondiging</vt:lpstr>
      <vt:lpstr>PowerPoint-presentatie</vt:lpstr>
      <vt:lpstr>NLB 103: 1, 5 en 9 ‘Zegen mijn ziel de grote naam des Heren’</vt:lpstr>
      <vt:lpstr>NLB 103</vt:lpstr>
      <vt:lpstr>PowerPoint-presentatie</vt:lpstr>
      <vt:lpstr>PowerPoint-presentatie</vt:lpstr>
      <vt:lpstr>PowerPoint-presentatie</vt:lpstr>
      <vt:lpstr>PowerPoint-presentatie</vt:lpstr>
      <vt:lpstr>PowerPoint-presentatie</vt:lpstr>
      <vt:lpstr>Kinderlied  ‘Jona, ga naar Ninevé’</vt:lpstr>
      <vt:lpstr>PowerPoint-presentatie</vt:lpstr>
      <vt:lpstr>PowerPoint-presentatie</vt:lpstr>
      <vt:lpstr>PowerPoint-presentatie</vt:lpstr>
      <vt:lpstr>PowerPoint-presentatie</vt:lpstr>
      <vt:lpstr>PowerPoint-presentatie</vt:lpstr>
      <vt:lpstr>PowerPoint-presentatie</vt:lpstr>
      <vt:lpstr>PowerPoint-presentatie</vt:lpstr>
      <vt:lpstr>Gebeden</vt:lpstr>
      <vt:lpstr>PowerPoint-presentatie</vt:lpstr>
      <vt:lpstr>We wachten even tot de kleinste kinderen terugkomen van de oppasdienst</vt:lpstr>
      <vt:lpstr>Slotlied NLB 885: 1 en 2 ‘Groot is uw trouw, o Heer’</vt:lpstr>
      <vt:lpstr>NLB 885</vt:lpstr>
      <vt:lpstr>PowerPoint-presentatie</vt:lpstr>
      <vt:lpstr>PowerPoint-presentatie</vt:lpstr>
      <vt:lpstr>PowerPoint-presentatie</vt:lpstr>
      <vt:lpstr>Zegen</vt:lpstr>
      <vt:lpstr>NLB 708: 1 en 6 ‘Wilhelmus van Nassouwe’</vt:lpstr>
      <vt:lpstr>PowerPoint-presentatie</vt:lpstr>
      <vt:lpstr>PowerPoint-presentatie</vt:lpstr>
      <vt:lpstr>PowerPoint-presentatie</vt:lpstr>
      <vt:lpstr>PowerPoint-presentatie</vt:lpstr>
      <vt:lpstr>Een fijne zondag!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 b</dc:creator>
  <cp:lastModifiedBy>Mariakerk Vollenhove</cp:lastModifiedBy>
  <cp:revision>39</cp:revision>
  <dcterms:created xsi:type="dcterms:W3CDTF">2024-04-17T14:45:59Z</dcterms:created>
  <dcterms:modified xsi:type="dcterms:W3CDTF">2024-04-27T12:56:22Z</dcterms:modified>
</cp:coreProperties>
</file>